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Palanquin Dark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Ferdinand Bujano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DE95D5-0062-49BE-9AED-DD36AFA6DD07}">
  <a:tblStyle styleId="{8DDE95D5-0062-49BE-9AED-DD36AFA6D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alanquinDark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PalanquinDark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26T12:38:00.067">
    <p:pos x="3097" y="1284"/>
    <p:text>motifs considérés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3-26T12:38:29.247">
    <p:pos x="3097" y="1284"/>
    <p:text>motifs ignorés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cb189c063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cb189c063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c6283748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2c6283748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c62837483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c62837483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c6283748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2c6283748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c6283748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2c6283748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c694d1b62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c694d1b6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c6ac5e8787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c6ac5e8787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2c694d1b62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2c694d1b62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2c694d1b62e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2c694d1b62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c694d1b62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c694d1b62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c6e6200cf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c6e6200cf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c694d1b62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c694d1b62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2c694d1b62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2c694d1b62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c694d1b62e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c694d1b62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c694d1b62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c694d1b62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c694d1b62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2c694d1b62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2c694d1b62e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2c694d1b62e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2c694d1b62e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2c694d1b62e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c694d1b62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2c694d1b62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2c694d1b62e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2c694d1b62e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2c694d1b62e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2c694d1b62e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2c6283748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2c6283748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2c694d1b62e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2c694d1b62e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2c6283748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2c6283748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2c6e6200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2c6e6200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2c6e6200c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2c6e6200c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2c6e6200c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2c6e6200c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2c6e6200cf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2c6e6200cf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c6e6200cf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2c6e6200cf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2c6e6200cf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2c6e6200cf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c6e6200cf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2c6e6200cf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2c6e6200cf3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2c6e6200cf3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c62e72e02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c62e72e02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c6e6200cf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2c6e6200cf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2c6e6200cf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2c6e6200cf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2c6e6200cf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2c6e6200cf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2c6e6200cf3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2c6e6200cf3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2c6e6200cf3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2c6e6200cf3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2c6e6200cf3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2c6e6200cf3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2c6283748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2c6283748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2c6e6200cf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2c6e6200cf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2c6e6200cf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2c6e6200cf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c62e72e02f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c62e72e02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c62e72e02f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c62e72e02f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c62e72e02f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c62e72e02f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c6ac5e878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c6ac5e878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877b642fd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877b642fd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974500"/>
            <a:ext cx="46212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03450"/>
            <a:ext cx="32406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6" y="8"/>
            <a:ext cx="9143984" cy="5143520"/>
            <a:chOff x="26" y="8"/>
            <a:chExt cx="9143984" cy="514352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rect b="b" l="l" r="r" t="t"/>
                <a:pathLst>
                  <a:path extrusionOk="0" h="66625" w="54256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rect b="b" l="l" r="r" t="t"/>
                <a:pathLst>
                  <a:path extrusionOk="0" h="95051" w="77396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rect b="b" l="l" r="r" t="t"/>
                <a:pathLst>
                  <a:path extrusionOk="0" h="116792" w="100519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rect b="b" l="l" r="r" t="t"/>
                <a:pathLst>
                  <a:path extrusionOk="0" h="116792" w="106004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4989251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1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552" name="Google Shape;552;p11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3" name="Google Shape;553;p1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54" name="Google Shape;554;p1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8" name="Google Shape;558;p11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6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1"/>
          <p:cNvSpPr txBox="1"/>
          <p:nvPr>
            <p:ph hasCustomPrompt="1" type="title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2" name="Google Shape;572;p11"/>
          <p:cNvSpPr txBox="1"/>
          <p:nvPr>
            <p:ph idx="1" type="subTitle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grpSp>
        <p:nvGrpSpPr>
          <p:cNvPr id="573" name="Google Shape;573;p11"/>
          <p:cNvGrpSpPr/>
          <p:nvPr/>
        </p:nvGrpSpPr>
        <p:grpSpPr>
          <a:xfrm>
            <a:off x="-915828" y="2140786"/>
            <a:ext cx="10975656" cy="3469432"/>
            <a:chOff x="-915828" y="2140786"/>
            <a:chExt cx="10975656" cy="3469432"/>
          </a:xfrm>
        </p:grpSpPr>
        <p:grpSp>
          <p:nvGrpSpPr>
            <p:cNvPr id="574" name="Google Shape;574;p11"/>
            <p:cNvGrpSpPr/>
            <p:nvPr/>
          </p:nvGrpSpPr>
          <p:grpSpPr>
            <a:xfrm flipH="1" rot="2302834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575" name="Google Shape;575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" name="Google Shape;606;p11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07" name="Google Shape;607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 txBox="1"/>
          <p:nvPr>
            <p:ph hasCustomPrompt="1" type="title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1" name="Google Shape;641;p13"/>
          <p:cNvSpPr txBox="1"/>
          <p:nvPr>
            <p:ph idx="1" type="subTitle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642" name="Google Shape;642;p13"/>
          <p:cNvSpPr txBox="1"/>
          <p:nvPr>
            <p:ph idx="2" type="subTitle"/>
          </p:nvPr>
        </p:nvSpPr>
        <p:spPr>
          <a:xfrm>
            <a:off x="1876266" y="1910488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643" name="Google Shape;643;p13"/>
          <p:cNvSpPr txBox="1"/>
          <p:nvPr>
            <p:ph hasCustomPrompt="1" idx="3" type="title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3"/>
          <p:cNvSpPr txBox="1"/>
          <p:nvPr>
            <p:ph idx="4" type="subTitle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645" name="Google Shape;645;p13"/>
          <p:cNvSpPr txBox="1"/>
          <p:nvPr>
            <p:ph idx="5" type="subTitle"/>
          </p:nvPr>
        </p:nvSpPr>
        <p:spPr>
          <a:xfrm>
            <a:off x="1876266" y="34373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646" name="Google Shape;646;p13"/>
          <p:cNvSpPr txBox="1"/>
          <p:nvPr>
            <p:ph hasCustomPrompt="1" idx="6" type="title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/>
          <p:nvPr>
            <p:ph idx="7" type="subTitle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648" name="Google Shape;648;p13"/>
          <p:cNvSpPr txBox="1"/>
          <p:nvPr>
            <p:ph idx="8" type="subTitle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649" name="Google Shape;649;p13"/>
          <p:cNvSpPr txBox="1"/>
          <p:nvPr>
            <p:ph hasCustomPrompt="1" idx="9" type="title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0" name="Google Shape;650;p13"/>
          <p:cNvSpPr txBox="1"/>
          <p:nvPr>
            <p:ph idx="13" type="subTitle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651" name="Google Shape;651;p13"/>
          <p:cNvSpPr txBox="1"/>
          <p:nvPr>
            <p:ph idx="14" type="subTitle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  <p:sp>
        <p:nvSpPr>
          <p:cNvPr id="652" name="Google Shape;652;p13"/>
          <p:cNvSpPr txBox="1"/>
          <p:nvPr>
            <p:ph idx="15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653" name="Google Shape;653;p13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654" name="Google Shape;654;p13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" name="Google Shape;686;p13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87" name="Google Shape;687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8" name="Google Shape;718;p13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719" name="Google Shape;719;p13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720" name="Google Shape;720;p13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3" name="Google Shape;723;p13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735490" y="957482"/>
              <a:ext cx="3408520" cy="4186046"/>
            </a:xfrm>
            <a:custGeom>
              <a:rect b="b" l="l" r="r" t="t"/>
              <a:pathLst>
                <a:path extrusionOk="0" h="95051" w="77396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4717153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" name="Google Shape;726;p13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727" name="Google Shape;727;p1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 txBox="1"/>
          <p:nvPr>
            <p:ph type="title"/>
          </p:nvPr>
        </p:nvSpPr>
        <p:spPr>
          <a:xfrm>
            <a:off x="1113375" y="3318225"/>
            <a:ext cx="3710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33" name="Google Shape;733;p14"/>
          <p:cNvSpPr txBox="1"/>
          <p:nvPr>
            <p:ph idx="1" type="subTitle"/>
          </p:nvPr>
        </p:nvSpPr>
        <p:spPr>
          <a:xfrm>
            <a:off x="1113375" y="1420475"/>
            <a:ext cx="3710700" cy="18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grpSp>
        <p:nvGrpSpPr>
          <p:cNvPr id="734" name="Google Shape;734;p1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735" name="Google Shape;735;p14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1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37" name="Google Shape;737;p1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1" name="Google Shape;741;p14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6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5"/>
          <p:cNvGrpSpPr/>
          <p:nvPr/>
        </p:nvGrpSpPr>
        <p:grpSpPr>
          <a:xfrm>
            <a:off x="-681552" y="-905197"/>
            <a:ext cx="10429037" cy="7134068"/>
            <a:chOff x="-681552" y="-905197"/>
            <a:chExt cx="10429037" cy="7134068"/>
          </a:xfrm>
        </p:grpSpPr>
        <p:grpSp>
          <p:nvGrpSpPr>
            <p:cNvPr id="758" name="Google Shape;758;p1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2" name="Google Shape;822;p15"/>
          <p:cNvGrpSpPr/>
          <p:nvPr/>
        </p:nvGrpSpPr>
        <p:grpSpPr>
          <a:xfrm>
            <a:off x="783924" y="-294805"/>
            <a:ext cx="8352595" cy="6027911"/>
            <a:chOff x="791415" y="-294805"/>
            <a:chExt cx="8352595" cy="6027911"/>
          </a:xfrm>
        </p:grpSpPr>
        <p:grpSp>
          <p:nvGrpSpPr>
            <p:cNvPr id="823" name="Google Shape;823;p1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24" name="Google Shape;824;p1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7" name="Google Shape;827;p15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735490" y="957482"/>
              <a:ext cx="3408520" cy="4186046"/>
            </a:xfrm>
            <a:custGeom>
              <a:rect b="b" l="l" r="r" t="t"/>
              <a:pathLst>
                <a:path extrusionOk="0" h="95051" w="77396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717153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0" name="Google Shape;830;p1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31" name="Google Shape;831;p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5" name="Google Shape;835;p15"/>
          <p:cNvSpPr txBox="1"/>
          <p:nvPr>
            <p:ph idx="1" type="body"/>
          </p:nvPr>
        </p:nvSpPr>
        <p:spPr>
          <a:xfrm>
            <a:off x="4021950" y="1779500"/>
            <a:ext cx="3918300" cy="28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36" name="Google Shape;836;p15"/>
          <p:cNvSpPr txBox="1"/>
          <p:nvPr>
            <p:ph idx="2" type="body"/>
          </p:nvPr>
        </p:nvSpPr>
        <p:spPr>
          <a:xfrm>
            <a:off x="720000" y="1779500"/>
            <a:ext cx="2915700" cy="28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37" name="Google Shape;837;p15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_1_1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840" name="Google Shape;840;p16"/>
          <p:cNvSpPr txBox="1"/>
          <p:nvPr>
            <p:ph idx="1" type="subTitle"/>
          </p:nvPr>
        </p:nvSpPr>
        <p:spPr>
          <a:xfrm>
            <a:off x="777775" y="257602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841" name="Google Shape;841;p16"/>
          <p:cNvSpPr txBox="1"/>
          <p:nvPr>
            <p:ph idx="2" type="subTitle"/>
          </p:nvPr>
        </p:nvSpPr>
        <p:spPr>
          <a:xfrm>
            <a:off x="777775" y="2947425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6"/>
          <p:cNvSpPr txBox="1"/>
          <p:nvPr>
            <p:ph idx="3" type="subTitle"/>
          </p:nvPr>
        </p:nvSpPr>
        <p:spPr>
          <a:xfrm>
            <a:off x="6078423" y="257602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843" name="Google Shape;843;p16"/>
          <p:cNvSpPr txBox="1"/>
          <p:nvPr>
            <p:ph idx="4" type="subTitle"/>
          </p:nvPr>
        </p:nvSpPr>
        <p:spPr>
          <a:xfrm>
            <a:off x="6078423" y="2947425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4" name="Google Shape;844;p16"/>
          <p:cNvSpPr txBox="1"/>
          <p:nvPr>
            <p:ph hasCustomPrompt="1" idx="5" type="title"/>
          </p:nvPr>
        </p:nvSpPr>
        <p:spPr>
          <a:xfrm>
            <a:off x="1339975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6"/>
          <p:cNvSpPr txBox="1"/>
          <p:nvPr>
            <p:ph hasCustomPrompt="1" idx="6" type="title"/>
          </p:nvPr>
        </p:nvSpPr>
        <p:spPr>
          <a:xfrm>
            <a:off x="6640623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6" name="Google Shape;846;p16"/>
          <p:cNvGrpSpPr/>
          <p:nvPr/>
        </p:nvGrpSpPr>
        <p:grpSpPr>
          <a:xfrm>
            <a:off x="26" y="957482"/>
            <a:ext cx="9136493" cy="4775625"/>
            <a:chOff x="26" y="957482"/>
            <a:chExt cx="9136493" cy="4775625"/>
          </a:xfrm>
        </p:grpSpPr>
        <p:sp>
          <p:nvSpPr>
            <p:cNvPr id="847" name="Google Shape;847;p16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6" y="125109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16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1" name="Google Shape;851;p16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52" name="Google Shape;852;p1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rect b="b" l="l" r="r" t="t"/>
                  <a:pathLst>
                    <a:path extrusionOk="0" h="66625" w="54256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54" name="Google Shape;854;p1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855" name="Google Shape;855;p1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6" name="Google Shape;856;p1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7" name="Google Shape;857;p1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8" name="Google Shape;858;p1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59" name="Google Shape;859;p1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rect b="b" l="l" r="r" t="t"/>
                  <a:pathLst>
                    <a:path extrusionOk="0" h="95051" w="77396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60" name="Google Shape;860;p16"/>
          <p:cNvGrpSpPr/>
          <p:nvPr/>
        </p:nvGrpSpPr>
        <p:grpSpPr>
          <a:xfrm flipH="1" rot="2434760">
            <a:off x="8211689" y="2967160"/>
            <a:ext cx="732198" cy="3055555"/>
            <a:chOff x="3615675" y="367825"/>
            <a:chExt cx="808650" cy="3374600"/>
          </a:xfrm>
        </p:grpSpPr>
        <p:sp>
          <p:nvSpPr>
            <p:cNvPr id="861" name="Google Shape;861;p16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16"/>
          <p:cNvGrpSpPr/>
          <p:nvPr/>
        </p:nvGrpSpPr>
        <p:grpSpPr>
          <a:xfrm rot="8365240">
            <a:off x="8211689" y="-879215"/>
            <a:ext cx="732198" cy="3055555"/>
            <a:chOff x="3615675" y="367825"/>
            <a:chExt cx="808650" cy="3374600"/>
          </a:xfrm>
        </p:grpSpPr>
        <p:sp>
          <p:nvSpPr>
            <p:cNvPr id="893" name="Google Shape;893;p16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2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"/>
          <p:cNvSpPr txBox="1"/>
          <p:nvPr>
            <p:ph hasCustomPrompt="1" type="title"/>
          </p:nvPr>
        </p:nvSpPr>
        <p:spPr>
          <a:xfrm>
            <a:off x="4109102" y="13557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7"/>
          <p:cNvSpPr txBox="1"/>
          <p:nvPr>
            <p:ph idx="1" type="subTitle"/>
          </p:nvPr>
        </p:nvSpPr>
        <p:spPr>
          <a:xfrm>
            <a:off x="5263099" y="1334107"/>
            <a:ext cx="3054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927" name="Google Shape;927;p17"/>
          <p:cNvSpPr txBox="1"/>
          <p:nvPr>
            <p:ph idx="2" type="subTitle"/>
          </p:nvPr>
        </p:nvSpPr>
        <p:spPr>
          <a:xfrm>
            <a:off x="5263099" y="1671901"/>
            <a:ext cx="3054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17"/>
          <p:cNvSpPr txBox="1"/>
          <p:nvPr>
            <p:ph hasCustomPrompt="1" idx="3" type="title"/>
          </p:nvPr>
        </p:nvSpPr>
        <p:spPr>
          <a:xfrm>
            <a:off x="4109102" y="24795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7"/>
          <p:cNvSpPr txBox="1"/>
          <p:nvPr>
            <p:ph idx="4" type="subTitle"/>
          </p:nvPr>
        </p:nvSpPr>
        <p:spPr>
          <a:xfrm>
            <a:off x="5263099" y="2457919"/>
            <a:ext cx="305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930" name="Google Shape;930;p17"/>
          <p:cNvSpPr txBox="1"/>
          <p:nvPr>
            <p:ph idx="5" type="subTitle"/>
          </p:nvPr>
        </p:nvSpPr>
        <p:spPr>
          <a:xfrm>
            <a:off x="5263099" y="2795712"/>
            <a:ext cx="3054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17"/>
          <p:cNvSpPr txBox="1"/>
          <p:nvPr>
            <p:ph hasCustomPrompt="1" idx="6" type="title"/>
          </p:nvPr>
        </p:nvSpPr>
        <p:spPr>
          <a:xfrm>
            <a:off x="4109102" y="36033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2" name="Google Shape;932;p17"/>
          <p:cNvSpPr txBox="1"/>
          <p:nvPr>
            <p:ph idx="7" type="subTitle"/>
          </p:nvPr>
        </p:nvSpPr>
        <p:spPr>
          <a:xfrm>
            <a:off x="5263099" y="3581731"/>
            <a:ext cx="305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933" name="Google Shape;933;p17"/>
          <p:cNvSpPr txBox="1"/>
          <p:nvPr>
            <p:ph idx="8" type="subTitle"/>
          </p:nvPr>
        </p:nvSpPr>
        <p:spPr>
          <a:xfrm>
            <a:off x="5263099" y="3919524"/>
            <a:ext cx="3054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17"/>
          <p:cNvSpPr txBox="1"/>
          <p:nvPr>
            <p:ph idx="9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935" name="Google Shape;935;p17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sp>
          <p:nvSpPr>
            <p:cNvPr id="936" name="Google Shape;936;p17"/>
            <p:cNvSpPr/>
            <p:nvPr/>
          </p:nvSpPr>
          <p:spPr>
            <a:xfrm>
              <a:off x="7766170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7004023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7766170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9" name="Google Shape;939;p17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3" name="Google Shape;943;p17"/>
            <p:cNvSpPr/>
            <p:nvPr/>
          </p:nvSpPr>
          <p:spPr>
            <a:xfrm>
              <a:off x="7766170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7766170" y="2209363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6" y="125109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17"/>
          <p:cNvGrpSpPr/>
          <p:nvPr/>
        </p:nvGrpSpPr>
        <p:grpSpPr>
          <a:xfrm flipH="1" rot="-2700000">
            <a:off x="454678" y="3080690"/>
            <a:ext cx="732250" cy="3055771"/>
            <a:chOff x="3615675" y="367825"/>
            <a:chExt cx="808650" cy="3374600"/>
          </a:xfrm>
        </p:grpSpPr>
        <p:sp>
          <p:nvSpPr>
            <p:cNvPr id="949" name="Google Shape;949;p17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8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982" name="Google Shape;982;p18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983" name="Google Shape;983;p18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984" name="Google Shape;984;p18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rect b="b" l="l" r="r" t="t"/>
                  <a:pathLst>
                    <a:path extrusionOk="0" h="38217" w="31116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18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18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rect b="b" l="l" r="r" t="t"/>
                  <a:pathLst>
                    <a:path extrusionOk="0" h="38217" w="31116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87" name="Google Shape;987;p18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rect b="b" l="l" r="r" t="t"/>
                <a:pathLst>
                  <a:path extrusionOk="0" h="66625" w="54256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rect b="b" l="l" r="r" t="t"/>
                <a:pathLst>
                  <a:path extrusionOk="0" h="95051" w="77396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0" name="Google Shape;990;p18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991" name="Google Shape;991;p18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18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18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18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95" name="Google Shape;995;p18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18"/>
          <p:cNvGrpSpPr/>
          <p:nvPr/>
        </p:nvGrpSpPr>
        <p:grpSpPr>
          <a:xfrm flipH="1" rot="-2700000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997" name="Google Shape;997;p18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8"/>
          <p:cNvSpPr txBox="1"/>
          <p:nvPr>
            <p:ph idx="1" type="subTitle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29" name="Google Shape;1029;p18"/>
          <p:cNvSpPr txBox="1"/>
          <p:nvPr>
            <p:ph idx="2" type="subTitle"/>
          </p:nvPr>
        </p:nvSpPr>
        <p:spPr>
          <a:xfrm>
            <a:off x="777778" y="294742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18"/>
          <p:cNvSpPr txBox="1"/>
          <p:nvPr>
            <p:ph idx="3" type="subTitle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31" name="Google Shape;1031;p18"/>
          <p:cNvSpPr txBox="1"/>
          <p:nvPr>
            <p:ph idx="4" type="subTitle"/>
          </p:nvPr>
        </p:nvSpPr>
        <p:spPr>
          <a:xfrm>
            <a:off x="3428100" y="294742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18"/>
          <p:cNvSpPr txBox="1"/>
          <p:nvPr>
            <p:ph idx="5" type="subTitle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33" name="Google Shape;1033;p18"/>
          <p:cNvSpPr txBox="1"/>
          <p:nvPr>
            <p:ph idx="6" type="subTitle"/>
          </p:nvPr>
        </p:nvSpPr>
        <p:spPr>
          <a:xfrm>
            <a:off x="6078422" y="294742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18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9"/>
          <p:cNvSpPr txBox="1"/>
          <p:nvPr>
            <p:ph idx="1" type="subTitle"/>
          </p:nvPr>
        </p:nvSpPr>
        <p:spPr>
          <a:xfrm>
            <a:off x="719544" y="3422872"/>
            <a:ext cx="2316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37" name="Google Shape;1037;p19"/>
          <p:cNvSpPr txBox="1"/>
          <p:nvPr>
            <p:ph idx="2" type="subTitle"/>
          </p:nvPr>
        </p:nvSpPr>
        <p:spPr>
          <a:xfrm>
            <a:off x="719544" y="3811097"/>
            <a:ext cx="231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19"/>
          <p:cNvSpPr txBox="1"/>
          <p:nvPr>
            <p:ph idx="3" type="subTitle"/>
          </p:nvPr>
        </p:nvSpPr>
        <p:spPr>
          <a:xfrm>
            <a:off x="3413842" y="3422872"/>
            <a:ext cx="2316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39" name="Google Shape;1039;p19"/>
          <p:cNvSpPr txBox="1"/>
          <p:nvPr>
            <p:ph idx="4" type="subTitle"/>
          </p:nvPr>
        </p:nvSpPr>
        <p:spPr>
          <a:xfrm>
            <a:off x="3413858" y="3811097"/>
            <a:ext cx="231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19"/>
          <p:cNvSpPr txBox="1"/>
          <p:nvPr>
            <p:ph idx="5" type="subTitle"/>
          </p:nvPr>
        </p:nvSpPr>
        <p:spPr>
          <a:xfrm>
            <a:off x="6108156" y="3422872"/>
            <a:ext cx="2316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041" name="Google Shape;1041;p19"/>
          <p:cNvSpPr txBox="1"/>
          <p:nvPr>
            <p:ph idx="6" type="subTitle"/>
          </p:nvPr>
        </p:nvSpPr>
        <p:spPr>
          <a:xfrm>
            <a:off x="6108156" y="3811097"/>
            <a:ext cx="23163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19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043" name="Google Shape;1043;p1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1044" name="Google Shape;1044;p19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45" name="Google Shape;1045;p19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46" name="Google Shape;1046;p19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rect b="b" l="l" r="r" t="t"/>
                  <a:pathLst>
                    <a:path extrusionOk="0" h="38217" w="31116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19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19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rect b="b" l="l" r="r" t="t"/>
                  <a:pathLst>
                    <a:path extrusionOk="0" h="38217" w="31116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49" name="Google Shape;1049;p19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rect b="b" l="l" r="r" t="t"/>
                <a:pathLst>
                  <a:path extrusionOk="0" h="66625" w="54256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rect b="b" l="l" r="r" t="t"/>
                <a:pathLst>
                  <a:path extrusionOk="0" h="95051" w="77396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2" name="Google Shape;1052;p19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53" name="Google Shape;1053;p19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19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19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19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57" name="Google Shape;1057;p19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19"/>
          <p:cNvGrpSpPr/>
          <p:nvPr/>
        </p:nvGrpSpPr>
        <p:grpSpPr>
          <a:xfrm flipH="1" rot="-2700000">
            <a:off x="7987760" y="-819910"/>
            <a:ext cx="732250" cy="3055771"/>
            <a:chOff x="3615675" y="367825"/>
            <a:chExt cx="808650" cy="3374600"/>
          </a:xfrm>
        </p:grpSpPr>
        <p:sp>
          <p:nvSpPr>
            <p:cNvPr id="1059" name="Google Shape;1059;p19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20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1092" name="Google Shape;1092;p2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93" name="Google Shape;1093;p20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1094" name="Google Shape;1094;p2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rect b="b" l="l" r="r" t="t"/>
                  <a:pathLst>
                    <a:path extrusionOk="0" h="38217" w="31116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6" name="Google Shape;1096;p2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rect b="b" l="l" r="r" t="t"/>
                <a:pathLst>
                  <a:path extrusionOk="0" h="66625" w="54256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rect b="b" l="l" r="r" t="t"/>
                <a:pathLst>
                  <a:path extrusionOk="0" h="95051" w="77396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9" name="Google Shape;1099;p2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100" name="Google Shape;1100;p2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4" name="Google Shape;1104;p20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flipH="1" rot="1800138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1106" name="Google Shape;1106;p20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20"/>
          <p:cNvSpPr txBox="1"/>
          <p:nvPr>
            <p:ph idx="1" type="subTitle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38" name="Google Shape;1138;p20"/>
          <p:cNvSpPr txBox="1"/>
          <p:nvPr>
            <p:ph idx="2" type="subTitle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20"/>
          <p:cNvSpPr txBox="1"/>
          <p:nvPr>
            <p:ph idx="3" type="subTitle"/>
          </p:nvPr>
        </p:nvSpPr>
        <p:spPr>
          <a:xfrm>
            <a:off x="1752667" y="369155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40" name="Google Shape;1140;p20"/>
          <p:cNvSpPr txBox="1"/>
          <p:nvPr>
            <p:ph idx="4" type="subTitle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20"/>
          <p:cNvSpPr txBox="1"/>
          <p:nvPr>
            <p:ph idx="5" type="subTitle"/>
          </p:nvPr>
        </p:nvSpPr>
        <p:spPr>
          <a:xfrm>
            <a:off x="5688717" y="216274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42" name="Google Shape;1142;p20"/>
          <p:cNvSpPr txBox="1"/>
          <p:nvPr>
            <p:ph idx="6" type="subTitle"/>
          </p:nvPr>
        </p:nvSpPr>
        <p:spPr>
          <a:xfrm>
            <a:off x="5688717" y="1508675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20"/>
          <p:cNvSpPr txBox="1"/>
          <p:nvPr>
            <p:ph idx="7" type="subTitle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44" name="Google Shape;1144;p20"/>
          <p:cNvSpPr txBox="1"/>
          <p:nvPr>
            <p:ph idx="8" type="subTitle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20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882950" y="2280182"/>
            <a:ext cx="53781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742300" y="3398932"/>
            <a:ext cx="36594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5" name="Google Shape;25;p3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26" y="8"/>
              <a:ext cx="3441330" cy="4226827"/>
            </a:xfrm>
            <a:custGeom>
              <a:rect b="b" l="l" r="r" t="t"/>
              <a:pathLst>
                <a:path extrusionOk="0" h="95977" w="78141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735490" y="957482"/>
              <a:ext cx="3408520" cy="4186046"/>
            </a:xfrm>
            <a:custGeom>
              <a:rect b="b" l="l" r="r" t="t"/>
              <a:pathLst>
                <a:path extrusionOk="0" h="95051" w="77396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-717937" y="-714467"/>
            <a:ext cx="10579873" cy="6572435"/>
            <a:chOff x="-717937" y="-714467"/>
            <a:chExt cx="10579873" cy="6572435"/>
          </a:xfrm>
        </p:grpSpPr>
        <p:grpSp>
          <p:nvGrpSpPr>
            <p:cNvPr id="41" name="Google Shape;41;p3"/>
            <p:cNvGrpSpPr/>
            <p:nvPr/>
          </p:nvGrpSpPr>
          <p:grpSpPr>
            <a:xfrm flipH="1" rot="2217870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 flipH="1" rot="2217870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1"/>
          <p:cNvSpPr txBox="1"/>
          <p:nvPr>
            <p:ph idx="1" type="subTitle"/>
          </p:nvPr>
        </p:nvSpPr>
        <p:spPr>
          <a:xfrm>
            <a:off x="5688718" y="2457919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48" name="Google Shape;1148;p21"/>
          <p:cNvSpPr txBox="1"/>
          <p:nvPr>
            <p:ph idx="2" type="subTitle"/>
          </p:nvPr>
        </p:nvSpPr>
        <p:spPr>
          <a:xfrm>
            <a:off x="5688718" y="2795712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21"/>
          <p:cNvSpPr txBox="1"/>
          <p:nvPr>
            <p:ph idx="3" type="subTitle"/>
          </p:nvPr>
        </p:nvSpPr>
        <p:spPr>
          <a:xfrm>
            <a:off x="5688718" y="133410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50" name="Google Shape;1150;p21"/>
          <p:cNvSpPr txBox="1"/>
          <p:nvPr>
            <p:ph idx="4" type="subTitle"/>
          </p:nvPr>
        </p:nvSpPr>
        <p:spPr>
          <a:xfrm>
            <a:off x="5688718" y="1671901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21"/>
          <p:cNvSpPr txBox="1"/>
          <p:nvPr>
            <p:ph idx="5" type="subTitle"/>
          </p:nvPr>
        </p:nvSpPr>
        <p:spPr>
          <a:xfrm>
            <a:off x="5688718" y="3581731"/>
            <a:ext cx="26415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52" name="Google Shape;1152;p21"/>
          <p:cNvSpPr txBox="1"/>
          <p:nvPr>
            <p:ph idx="6" type="subTitle"/>
          </p:nvPr>
        </p:nvSpPr>
        <p:spPr>
          <a:xfrm>
            <a:off x="5688718" y="391952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21"/>
          <p:cNvSpPr txBox="1"/>
          <p:nvPr>
            <p:ph idx="7" type="subTitle"/>
          </p:nvPr>
        </p:nvSpPr>
        <p:spPr>
          <a:xfrm>
            <a:off x="1752668" y="133410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54" name="Google Shape;1154;p21"/>
          <p:cNvSpPr txBox="1"/>
          <p:nvPr>
            <p:ph idx="8" type="subTitle"/>
          </p:nvPr>
        </p:nvSpPr>
        <p:spPr>
          <a:xfrm>
            <a:off x="1752668" y="1671894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5" name="Google Shape;1155;p21"/>
          <p:cNvSpPr txBox="1"/>
          <p:nvPr>
            <p:ph idx="9" type="subTitle"/>
          </p:nvPr>
        </p:nvSpPr>
        <p:spPr>
          <a:xfrm>
            <a:off x="1752668" y="2457915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56" name="Google Shape;1156;p21"/>
          <p:cNvSpPr txBox="1"/>
          <p:nvPr>
            <p:ph idx="13" type="subTitle"/>
          </p:nvPr>
        </p:nvSpPr>
        <p:spPr>
          <a:xfrm>
            <a:off x="1752668" y="2795710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21"/>
          <p:cNvSpPr txBox="1"/>
          <p:nvPr>
            <p:ph idx="14" type="subTitle"/>
          </p:nvPr>
        </p:nvSpPr>
        <p:spPr>
          <a:xfrm>
            <a:off x="1752668" y="358173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158" name="Google Shape;1158;p21"/>
          <p:cNvSpPr txBox="1"/>
          <p:nvPr>
            <p:ph idx="15" type="subTitle"/>
          </p:nvPr>
        </p:nvSpPr>
        <p:spPr>
          <a:xfrm>
            <a:off x="1752668" y="3919525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59" name="Google Shape;1159;p21"/>
          <p:cNvGrpSpPr/>
          <p:nvPr/>
        </p:nvGrpSpPr>
        <p:grpSpPr>
          <a:xfrm>
            <a:off x="26" y="-294805"/>
            <a:ext cx="9136493" cy="5773048"/>
            <a:chOff x="26" y="-294805"/>
            <a:chExt cx="9136493" cy="5773048"/>
          </a:xfrm>
        </p:grpSpPr>
        <p:sp>
          <p:nvSpPr>
            <p:cNvPr id="1160" name="Google Shape;1160;p21"/>
            <p:cNvSpPr/>
            <p:nvPr/>
          </p:nvSpPr>
          <p:spPr>
            <a:xfrm>
              <a:off x="7766170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7004023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7766170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7766170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7766170" y="2209363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21"/>
          <p:cNvGrpSpPr/>
          <p:nvPr/>
        </p:nvGrpSpPr>
        <p:grpSpPr>
          <a:xfrm flipH="1" rot="-2700000">
            <a:off x="8113716" y="-819910"/>
            <a:ext cx="732250" cy="3055771"/>
            <a:chOff x="3615675" y="367825"/>
            <a:chExt cx="808650" cy="3374600"/>
          </a:xfrm>
        </p:grpSpPr>
        <p:sp>
          <p:nvSpPr>
            <p:cNvPr id="1168" name="Google Shape;1168;p21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21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1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22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202" name="Google Shape;1202;p22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" name="Google Shape;1203;p22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04" name="Google Shape;1204;p22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8" name="Google Shape;1208;p22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7773661" y="2209363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6754575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>
            <a:off x="-583066" y="-489218"/>
            <a:ext cx="2502211" cy="6121936"/>
            <a:chOff x="-583066" y="-489218"/>
            <a:chExt cx="2502211" cy="6121936"/>
          </a:xfrm>
        </p:grpSpPr>
        <p:grpSp>
          <p:nvGrpSpPr>
            <p:cNvPr id="1224" name="Google Shape;1224;p22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225" name="Google Shape;1225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 flipH="1" rot="-2358486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8" name="Google Shape;1288;p22"/>
          <p:cNvSpPr txBox="1"/>
          <p:nvPr>
            <p:ph hasCustomPrompt="1" type="title"/>
          </p:nvPr>
        </p:nvSpPr>
        <p:spPr>
          <a:xfrm>
            <a:off x="1072263" y="1932534"/>
            <a:ext cx="3135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89" name="Google Shape;1289;p22"/>
          <p:cNvSpPr txBox="1"/>
          <p:nvPr>
            <p:ph idx="1" type="subTitle"/>
          </p:nvPr>
        </p:nvSpPr>
        <p:spPr>
          <a:xfrm>
            <a:off x="1072276" y="2728240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90" name="Google Shape;1290;p22"/>
          <p:cNvSpPr txBox="1"/>
          <p:nvPr>
            <p:ph hasCustomPrompt="1" idx="2" type="title"/>
          </p:nvPr>
        </p:nvSpPr>
        <p:spPr>
          <a:xfrm>
            <a:off x="4925850" y="918949"/>
            <a:ext cx="3135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91" name="Google Shape;1291;p22"/>
          <p:cNvSpPr txBox="1"/>
          <p:nvPr>
            <p:ph idx="3" type="subTitle"/>
          </p:nvPr>
        </p:nvSpPr>
        <p:spPr>
          <a:xfrm>
            <a:off x="4925850" y="1714655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92" name="Google Shape;1292;p22"/>
          <p:cNvSpPr txBox="1"/>
          <p:nvPr>
            <p:ph hasCustomPrompt="1" idx="4" type="title"/>
          </p:nvPr>
        </p:nvSpPr>
        <p:spPr>
          <a:xfrm>
            <a:off x="4925850" y="2946119"/>
            <a:ext cx="3135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3" name="Google Shape;1293;p22"/>
          <p:cNvSpPr txBox="1"/>
          <p:nvPr>
            <p:ph idx="5" type="subTitle"/>
          </p:nvPr>
        </p:nvSpPr>
        <p:spPr>
          <a:xfrm>
            <a:off x="4925850" y="3741825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"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3"/>
          <p:cNvSpPr txBox="1"/>
          <p:nvPr>
            <p:ph hasCustomPrompt="1" type="title"/>
          </p:nvPr>
        </p:nvSpPr>
        <p:spPr>
          <a:xfrm>
            <a:off x="775850" y="1533662"/>
            <a:ext cx="22941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296" name="Google Shape;1296;p23"/>
          <p:cNvSpPr txBox="1"/>
          <p:nvPr>
            <p:ph hasCustomPrompt="1" idx="2" type="title"/>
          </p:nvPr>
        </p:nvSpPr>
        <p:spPr>
          <a:xfrm>
            <a:off x="6074050" y="1533662"/>
            <a:ext cx="22941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7" name="Google Shape;1297;p23"/>
          <p:cNvSpPr txBox="1"/>
          <p:nvPr>
            <p:ph idx="1" type="subTitle"/>
          </p:nvPr>
        </p:nvSpPr>
        <p:spPr>
          <a:xfrm flipH="1">
            <a:off x="775850" y="3419018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298" name="Google Shape;1298;p23"/>
          <p:cNvSpPr txBox="1"/>
          <p:nvPr>
            <p:ph idx="3" type="subTitle"/>
          </p:nvPr>
        </p:nvSpPr>
        <p:spPr>
          <a:xfrm flipH="1">
            <a:off x="775850" y="3756815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23"/>
          <p:cNvSpPr txBox="1"/>
          <p:nvPr>
            <p:ph idx="4" type="subTitle"/>
          </p:nvPr>
        </p:nvSpPr>
        <p:spPr>
          <a:xfrm flipH="1">
            <a:off x="6074050" y="3419018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300" name="Google Shape;1300;p23"/>
          <p:cNvSpPr txBox="1"/>
          <p:nvPr>
            <p:ph idx="5" type="subTitle"/>
          </p:nvPr>
        </p:nvSpPr>
        <p:spPr>
          <a:xfrm flipH="1">
            <a:off x="6074050" y="3756815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23"/>
          <p:cNvSpPr txBox="1"/>
          <p:nvPr>
            <p:ph hasCustomPrompt="1" idx="6" type="title"/>
          </p:nvPr>
        </p:nvSpPr>
        <p:spPr>
          <a:xfrm>
            <a:off x="3424975" y="1533662"/>
            <a:ext cx="22941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3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302" name="Google Shape;1302;p23"/>
          <p:cNvSpPr txBox="1"/>
          <p:nvPr>
            <p:ph idx="7" type="subTitle"/>
          </p:nvPr>
        </p:nvSpPr>
        <p:spPr>
          <a:xfrm flipH="1">
            <a:off x="3424975" y="3419018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303" name="Google Shape;1303;p23"/>
          <p:cNvSpPr txBox="1"/>
          <p:nvPr>
            <p:ph idx="8" type="subTitle"/>
          </p:nvPr>
        </p:nvSpPr>
        <p:spPr>
          <a:xfrm flipH="1">
            <a:off x="3424975" y="3756815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4" name="Google Shape;1304;p23"/>
          <p:cNvSpPr txBox="1"/>
          <p:nvPr>
            <p:ph idx="9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305" name="Google Shape;1305;p23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306" name="Google Shape;1306;p23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7" name="Google Shape;1307;p2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308" name="Google Shape;1308;p2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2" name="Google Shape;1312;p23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1323" name="Google Shape;1323;p23"/>
            <p:cNvGrpSpPr/>
            <p:nvPr/>
          </p:nvGrpSpPr>
          <p:grpSpPr>
            <a:xfrm flipH="1" rot="-2700000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5" name="Google Shape;1355;p23"/>
            <p:cNvGrpSpPr/>
            <p:nvPr/>
          </p:nvGrpSpPr>
          <p:grpSpPr>
            <a:xfrm flipH="1" rot="-2700000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356" name="Google Shape;1356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4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grpSp>
          <p:nvGrpSpPr>
            <p:cNvPr id="1389" name="Google Shape;1389;p24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1390" name="Google Shape;1390;p24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1" name="Google Shape;1391;p24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392" name="Google Shape;1392;p24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24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24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24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96" name="Google Shape;1396;p24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rect b="b" l="l" r="r" t="t"/>
                <a:pathLst>
                  <a:path extrusionOk="0" h="38217" w="31116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rect b="b" l="l" r="r" t="t"/>
                <a:pathLst>
                  <a:path extrusionOk="0" h="66625" w="54256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1" name="Google Shape;1401;p24"/>
            <p:cNvSpPr/>
            <p:nvPr/>
          </p:nvSpPr>
          <p:spPr>
            <a:xfrm>
              <a:off x="5727999" y="957482"/>
              <a:ext cx="3408520" cy="4186046"/>
            </a:xfrm>
            <a:custGeom>
              <a:rect b="b" l="l" r="r" t="t"/>
              <a:pathLst>
                <a:path extrusionOk="0" h="95051" w="77396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24"/>
          <p:cNvGrpSpPr/>
          <p:nvPr/>
        </p:nvGrpSpPr>
        <p:grpSpPr>
          <a:xfrm>
            <a:off x="7655642" y="-593456"/>
            <a:ext cx="2161745" cy="6330274"/>
            <a:chOff x="7655642" y="-593456"/>
            <a:chExt cx="2161745" cy="6330274"/>
          </a:xfrm>
        </p:grpSpPr>
        <p:grpSp>
          <p:nvGrpSpPr>
            <p:cNvPr id="1403" name="Google Shape;1403;p24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1404" name="Google Shape;1404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24"/>
            <p:cNvGrpSpPr/>
            <p:nvPr/>
          </p:nvGrpSpPr>
          <p:grpSpPr>
            <a:xfrm flipH="1" rot="-900000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1436" name="Google Shape;1436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7" name="Google Shape;1467;p24"/>
          <p:cNvSpPr txBox="1"/>
          <p:nvPr>
            <p:ph idx="1" type="body"/>
          </p:nvPr>
        </p:nvSpPr>
        <p:spPr>
          <a:xfrm>
            <a:off x="720000" y="1714631"/>
            <a:ext cx="6505800" cy="25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468" name="Google Shape;1468;p24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2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471" name="Google Shape;1471;p25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2" name="Google Shape;1472;p2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473" name="Google Shape;1473;p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7" name="Google Shape;1477;p25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26" y="125109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-874705" y="3166983"/>
            <a:ext cx="10893410" cy="2678535"/>
            <a:chOff x="-874705" y="3166983"/>
            <a:chExt cx="10893410" cy="2678535"/>
          </a:xfrm>
        </p:grpSpPr>
        <p:grpSp>
          <p:nvGrpSpPr>
            <p:cNvPr id="1486" name="Google Shape;1486;p25"/>
            <p:cNvGrpSpPr/>
            <p:nvPr/>
          </p:nvGrpSpPr>
          <p:grpSpPr>
            <a:xfrm flipH="1" rot="-2700000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1487" name="Google Shape;1487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0" name="Google Shape;1550;p25"/>
          <p:cNvSpPr txBox="1"/>
          <p:nvPr>
            <p:ph idx="1" type="subTitle"/>
          </p:nvPr>
        </p:nvSpPr>
        <p:spPr>
          <a:xfrm>
            <a:off x="1626600" y="3975634"/>
            <a:ext cx="58908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25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554" name="Google Shape;1554;p26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555" name="Google Shape;1555;p26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6" name="Google Shape;1556;p2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557" name="Google Shape;1557;p2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26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26"/>
          <p:cNvGrpSpPr/>
          <p:nvPr/>
        </p:nvGrpSpPr>
        <p:grpSpPr>
          <a:xfrm>
            <a:off x="-773505" y="-920667"/>
            <a:ext cx="10691010" cy="6984835"/>
            <a:chOff x="-773505" y="-920667"/>
            <a:chExt cx="10691010" cy="6984835"/>
          </a:xfrm>
        </p:grpSpPr>
        <p:grpSp>
          <p:nvGrpSpPr>
            <p:cNvPr id="1571" name="Google Shape;1571;p26"/>
            <p:cNvGrpSpPr/>
            <p:nvPr/>
          </p:nvGrpSpPr>
          <p:grpSpPr>
            <a:xfrm flipH="1" rot="-2700000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572" name="Google Shape;1572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26"/>
            <p:cNvGrpSpPr/>
            <p:nvPr/>
          </p:nvGrpSpPr>
          <p:grpSpPr>
            <a:xfrm flipH="1" rot="-2700000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604" name="Google Shape;1604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27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1637" name="Google Shape;1637;p27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8" name="Google Shape;1638;p27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639" name="Google Shape;1639;p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2" name="Google Shape;1642;p27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8" name="Google Shape;1648;p27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1649" name="Google Shape;1649;p27"/>
          <p:cNvGrpSpPr/>
          <p:nvPr/>
        </p:nvGrpSpPr>
        <p:grpSpPr>
          <a:xfrm flipH="1" rot="-2700000">
            <a:off x="450721" y="3080683"/>
            <a:ext cx="732250" cy="3055771"/>
            <a:chOff x="3615675" y="367825"/>
            <a:chExt cx="808650" cy="3374600"/>
          </a:xfrm>
        </p:grpSpPr>
        <p:sp>
          <p:nvSpPr>
            <p:cNvPr id="1650" name="Google Shape;1650;p27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8"/>
          <p:cNvGrpSpPr/>
          <p:nvPr/>
        </p:nvGrpSpPr>
        <p:grpSpPr>
          <a:xfrm>
            <a:off x="-207975" y="-294805"/>
            <a:ext cx="9351984" cy="6027911"/>
            <a:chOff x="-207975" y="-294805"/>
            <a:chExt cx="9351984" cy="6027911"/>
          </a:xfrm>
        </p:grpSpPr>
        <p:sp>
          <p:nvSpPr>
            <p:cNvPr id="1683" name="Google Shape;1683;p28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1777843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736806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74071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2" name="Google Shape;1692;p28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1693" name="Google Shape;1693;p28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rect b="b" l="l" r="r" t="t"/>
                <a:pathLst>
                  <a:path extrusionOk="0" h="116792" w="106004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rect b="b" l="l" r="r" t="t"/>
                <a:pathLst>
                  <a:path extrusionOk="0" h="116792" w="106004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rect b="b" l="l" r="r" t="t"/>
                <a:pathLst>
                  <a:path extrusionOk="0" h="95977" w="78141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rect b="b" l="l" r="r" t="t"/>
                <a:pathLst>
                  <a:path extrusionOk="0" h="67551" w="55018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8" name="Google Shape;1698;p28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7766170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674708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28"/>
          <p:cNvSpPr txBox="1"/>
          <p:nvPr>
            <p:ph type="title"/>
          </p:nvPr>
        </p:nvSpPr>
        <p:spPr>
          <a:xfrm flipH="1">
            <a:off x="4036350" y="1424400"/>
            <a:ext cx="40485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2" name="Google Shape;1702;p28"/>
          <p:cNvSpPr txBox="1"/>
          <p:nvPr>
            <p:ph idx="1" type="subTitle"/>
          </p:nvPr>
        </p:nvSpPr>
        <p:spPr>
          <a:xfrm flipH="1">
            <a:off x="4036350" y="2407031"/>
            <a:ext cx="40485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28"/>
          <p:cNvSpPr txBox="1"/>
          <p:nvPr/>
        </p:nvSpPr>
        <p:spPr>
          <a:xfrm>
            <a:off x="4036359" y="3575853"/>
            <a:ext cx="4048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29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1706" name="Google Shape;1706;p29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7" name="Google Shape;1707;p2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708" name="Google Shape;1708;p2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2" name="Google Shape;1712;p29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7773661" y="2209363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6754575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6" name="Google Shape;1726;p29"/>
          <p:cNvGrpSpPr/>
          <p:nvPr/>
        </p:nvGrpSpPr>
        <p:grpSpPr>
          <a:xfrm>
            <a:off x="-820155" y="-562693"/>
            <a:ext cx="10784311" cy="6268886"/>
            <a:chOff x="-583066" y="-489218"/>
            <a:chExt cx="10784311" cy="6268886"/>
          </a:xfrm>
        </p:grpSpPr>
        <p:grpSp>
          <p:nvGrpSpPr>
            <p:cNvPr id="1727" name="Google Shape;1727;p29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728" name="Google Shape;1728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9" name="Google Shape;1759;p29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1760" name="Google Shape;1760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30"/>
          <p:cNvGrpSpPr/>
          <p:nvPr/>
        </p:nvGrpSpPr>
        <p:grpSpPr>
          <a:xfrm>
            <a:off x="1777843" y="-294805"/>
            <a:ext cx="7366166" cy="6027911"/>
            <a:chOff x="1777843" y="-294805"/>
            <a:chExt cx="7366166" cy="6027911"/>
          </a:xfrm>
        </p:grpSpPr>
        <p:sp>
          <p:nvSpPr>
            <p:cNvPr id="1793" name="Google Shape;1793;p30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4" name="Google Shape;1794;p30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795" name="Google Shape;1795;p3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8" name="Google Shape;1798;p30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4" name="Google Shape;1804;p30"/>
          <p:cNvGrpSpPr/>
          <p:nvPr/>
        </p:nvGrpSpPr>
        <p:grpSpPr>
          <a:xfrm>
            <a:off x="-569660" y="-834355"/>
            <a:ext cx="2678535" cy="6812210"/>
            <a:chOff x="-569660" y="-834355"/>
            <a:chExt cx="2678535" cy="6812210"/>
          </a:xfrm>
        </p:grpSpPr>
        <p:grpSp>
          <p:nvGrpSpPr>
            <p:cNvPr id="1805" name="Google Shape;1805;p30"/>
            <p:cNvGrpSpPr/>
            <p:nvPr/>
          </p:nvGrpSpPr>
          <p:grpSpPr>
            <a:xfrm flipH="1" rot="-2700000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7" name="Google Shape;1837;p30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1838" name="Google Shape;1838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720000" y="1034025"/>
            <a:ext cx="7359900" cy="3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107" name="Google Shape;107;p4"/>
          <p:cNvGrpSpPr/>
          <p:nvPr/>
        </p:nvGrpSpPr>
        <p:grpSpPr>
          <a:xfrm>
            <a:off x="7011514" y="-294805"/>
            <a:ext cx="2132496" cy="4187244"/>
            <a:chOff x="7011514" y="-294805"/>
            <a:chExt cx="2132496" cy="4187244"/>
          </a:xfrm>
        </p:grpSpPr>
        <p:sp>
          <p:nvSpPr>
            <p:cNvPr id="108" name="Google Shape;108;p4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7773661" y="2209363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 rot="1800138">
            <a:off x="8303462" y="3170745"/>
            <a:ext cx="732263" cy="3055826"/>
            <a:chOff x="3615675" y="367825"/>
            <a:chExt cx="808650" cy="3374600"/>
          </a:xfrm>
        </p:grpSpPr>
        <p:sp>
          <p:nvSpPr>
            <p:cNvPr id="113" name="Google Shape;113;p4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4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>
            <p:ph idx="1" type="subTitle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2" type="subTitle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idx="3" type="subTitle"/>
          </p:nvPr>
        </p:nvSpPr>
        <p:spPr>
          <a:xfrm>
            <a:off x="5260462" y="2576029"/>
            <a:ext cx="2480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idx="4" type="subTitle"/>
          </p:nvPr>
        </p:nvSpPr>
        <p:spPr>
          <a:xfrm>
            <a:off x="5260462" y="2947429"/>
            <a:ext cx="24807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5"/>
          <p:cNvSpPr txBox="1"/>
          <p:nvPr>
            <p:ph hasCustomPrompt="1" type="title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5"/>
          <p:cNvSpPr txBox="1"/>
          <p:nvPr>
            <p:ph hasCustomPrompt="1" idx="5" type="title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2" name="Google Shape;152;p5"/>
          <p:cNvGrpSpPr/>
          <p:nvPr/>
        </p:nvGrpSpPr>
        <p:grpSpPr>
          <a:xfrm>
            <a:off x="-529580" y="3102246"/>
            <a:ext cx="10203160" cy="2678535"/>
            <a:chOff x="-529580" y="3102246"/>
            <a:chExt cx="10203160" cy="2678535"/>
          </a:xfrm>
        </p:grpSpPr>
        <p:grpSp>
          <p:nvGrpSpPr>
            <p:cNvPr id="153" name="Google Shape;153;p5"/>
            <p:cNvGrpSpPr/>
            <p:nvPr/>
          </p:nvGrpSpPr>
          <p:grpSpPr>
            <a:xfrm flipH="1" rot="2700000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5"/>
          <p:cNvSpPr txBox="1"/>
          <p:nvPr>
            <p:ph idx="6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218" name="Google Shape;218;p5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19" name="Google Shape;219;p5"/>
            <p:cNvSpPr/>
            <p:nvPr/>
          </p:nvSpPr>
          <p:spPr>
            <a:xfrm>
              <a:off x="26" y="125109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766170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" name="Google Shape;225;p5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" name="Google Shape;227;p5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28" name="Google Shape;228;p5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1" name="Google Shape;231;p5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235" name="Google Shape;235;p6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36" name="Google Shape;236;p6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37" name="Google Shape;237;p6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38" name="Google Shape;238;p6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" name="Google Shape;239;p6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rect b="b" l="l" r="r" t="t"/>
                    <a:pathLst>
                      <a:path extrusionOk="0" h="38217" w="31116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0" name="Google Shape;240;p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rect b="b" l="l" r="r" t="t"/>
                  <a:pathLst>
                    <a:path extrusionOk="0" h="66625" w="54256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rect b="b" l="l" r="r" t="t"/>
                  <a:pathLst>
                    <a:path extrusionOk="0" h="95051" w="77396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3" name="Google Shape;243;p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44" name="Google Shape;244;p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" name="Google Shape;245;p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8" name="Google Shape;248;p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6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6" y="125109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6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252" name="Google Shape;252;p6"/>
          <p:cNvGrpSpPr/>
          <p:nvPr/>
        </p:nvGrpSpPr>
        <p:grpSpPr>
          <a:xfrm flipH="1" rot="2434760">
            <a:off x="8222976" y="3178977"/>
            <a:ext cx="732198" cy="3055555"/>
            <a:chOff x="3615675" y="367825"/>
            <a:chExt cx="808650" cy="3374600"/>
          </a:xfrm>
        </p:grpSpPr>
        <p:sp>
          <p:nvSpPr>
            <p:cNvPr id="253" name="Google Shape;253;p6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type="title"/>
          </p:nvPr>
        </p:nvSpPr>
        <p:spPr>
          <a:xfrm>
            <a:off x="1113375" y="1487325"/>
            <a:ext cx="31614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7"/>
          <p:cNvSpPr txBox="1"/>
          <p:nvPr>
            <p:ph idx="1" type="subTitle"/>
          </p:nvPr>
        </p:nvSpPr>
        <p:spPr>
          <a:xfrm>
            <a:off x="1113375" y="2376350"/>
            <a:ext cx="31614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7" name="Google Shape;287;p7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288" name="Google Shape;288;p7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-854095" y="-625525"/>
            <a:ext cx="10852190" cy="6394550"/>
            <a:chOff x="-854095" y="-625525"/>
            <a:chExt cx="10852190" cy="6394550"/>
          </a:xfrm>
        </p:grpSpPr>
        <p:grpSp>
          <p:nvGrpSpPr>
            <p:cNvPr id="308" name="Google Shape;308;p7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7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341" name="Google Shape;341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8"/>
          <p:cNvGrpSpPr/>
          <p:nvPr/>
        </p:nvGrpSpPr>
        <p:grpSpPr>
          <a:xfrm>
            <a:off x="26" y="-294805"/>
            <a:ext cx="9143984" cy="6027911"/>
            <a:chOff x="26" y="-294805"/>
            <a:chExt cx="9143984" cy="6027911"/>
          </a:xfrm>
        </p:grpSpPr>
        <p:sp>
          <p:nvSpPr>
            <p:cNvPr id="374" name="Google Shape;374;p8"/>
            <p:cNvSpPr/>
            <p:nvPr/>
          </p:nvSpPr>
          <p:spPr>
            <a:xfrm>
              <a:off x="4709662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8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376" name="Google Shape;376;p8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rect b="b" l="l" r="r" t="t"/>
                <a:pathLst>
                  <a:path extrusionOk="0" h="39143" w="31878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8"/>
            <p:cNvSpPr/>
            <p:nvPr/>
          </p:nvSpPr>
          <p:spPr>
            <a:xfrm>
              <a:off x="26" y="8"/>
              <a:ext cx="2422993" cy="2974946"/>
            </a:xfrm>
            <a:custGeom>
              <a:rect b="b" l="l" r="r" t="t"/>
              <a:pathLst>
                <a:path extrusionOk="0" h="67551" w="55018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6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6" y="3754386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701151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773661" y="-294805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3056534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055689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505028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6008337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7773661" y="3460451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6754575" y="2209363"/>
              <a:ext cx="2389434" cy="2934165"/>
            </a:xfrm>
            <a:custGeom>
              <a:rect b="b" l="l" r="r" t="t"/>
              <a:pathLst>
                <a:path extrusionOk="0" h="66625" w="54256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037448" y="8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6" y="2502977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7773661" y="957482"/>
              <a:ext cx="1370349" cy="1683077"/>
            </a:xfrm>
            <a:custGeom>
              <a:rect b="b" l="l" r="r" t="t"/>
              <a:pathLst>
                <a:path extrusionOk="0" h="38217" w="31116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735490" y="4009249"/>
              <a:ext cx="1403907" cy="1723858"/>
            </a:xfrm>
            <a:custGeom>
              <a:rect b="b" l="l" r="r" t="t"/>
              <a:pathLst>
                <a:path extrusionOk="0" h="39143" w="31878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8"/>
          <p:cNvGrpSpPr/>
          <p:nvPr/>
        </p:nvGrpSpPr>
        <p:grpSpPr>
          <a:xfrm>
            <a:off x="-860333" y="-565711"/>
            <a:ext cx="10864667" cy="6274921"/>
            <a:chOff x="-860333" y="-565711"/>
            <a:chExt cx="10864667" cy="6274921"/>
          </a:xfrm>
        </p:grpSpPr>
        <p:grpSp>
          <p:nvGrpSpPr>
            <p:cNvPr id="396" name="Google Shape;396;p8"/>
            <p:cNvGrpSpPr/>
            <p:nvPr/>
          </p:nvGrpSpPr>
          <p:grpSpPr>
            <a:xfrm rot="-1800166">
              <a:off x="8242634" y="-592074"/>
              <a:ext cx="891381" cy="3719848"/>
              <a:chOff x="3615675" y="367825"/>
              <a:chExt cx="808650" cy="3374600"/>
            </a:xfrm>
          </p:grpSpPr>
          <p:sp>
            <p:nvSpPr>
              <p:cNvPr id="397" name="Google Shape;397;p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8"/>
            <p:cNvGrpSpPr/>
            <p:nvPr/>
          </p:nvGrpSpPr>
          <p:grpSpPr>
            <a:xfrm rot="-1800166">
              <a:off x="9984" y="2015726"/>
              <a:ext cx="891381" cy="3719848"/>
              <a:chOff x="3615675" y="367825"/>
              <a:chExt cx="808650" cy="3374600"/>
            </a:xfrm>
          </p:grpSpPr>
          <p:sp>
            <p:nvSpPr>
              <p:cNvPr id="429" name="Google Shape;429;p8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0" name="Google Shape;460;p8"/>
          <p:cNvSpPr txBox="1"/>
          <p:nvPr>
            <p:ph type="title"/>
          </p:nvPr>
        </p:nvSpPr>
        <p:spPr>
          <a:xfrm>
            <a:off x="1428150" y="1421475"/>
            <a:ext cx="6287700" cy="23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 txBox="1"/>
          <p:nvPr>
            <p:ph idx="1" type="subTitle"/>
          </p:nvPr>
        </p:nvSpPr>
        <p:spPr>
          <a:xfrm>
            <a:off x="4663000" y="2014394"/>
            <a:ext cx="3758400" cy="16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63" name="Google Shape;463;p9"/>
          <p:cNvSpPr txBox="1"/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464" name="Google Shape;464;p9"/>
          <p:cNvGrpSpPr/>
          <p:nvPr/>
        </p:nvGrpSpPr>
        <p:grpSpPr>
          <a:xfrm>
            <a:off x="26" y="-294805"/>
            <a:ext cx="9136493" cy="6027911"/>
            <a:chOff x="26" y="-294805"/>
            <a:chExt cx="9136493" cy="6027911"/>
          </a:xfrm>
        </p:grpSpPr>
        <p:grpSp>
          <p:nvGrpSpPr>
            <p:cNvPr id="465" name="Google Shape;465;p9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66" name="Google Shape;466;p9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467" name="Google Shape;467;p9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468" name="Google Shape;468;p9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469" name="Google Shape;469;p9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rect b="b" l="l" r="r" t="t"/>
                      <a:pathLst>
                        <a:path extrusionOk="0" h="38217" w="31116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0" name="Google Shape;470;p9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rect b="b" l="l" r="r" t="t"/>
                      <a:pathLst>
                        <a:path extrusionOk="0" h="39143" w="31878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1" name="Google Shape;471;p9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rect b="b" l="l" r="r" t="t"/>
                      <a:pathLst>
                        <a:path extrusionOk="0" h="38217" w="31116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72" name="Google Shape;472;p9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rect b="b" l="l" r="r" t="t"/>
                    <a:pathLst>
                      <a:path extrusionOk="0" h="66625" w="54256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rect b="b" l="l" r="r" t="t"/>
                    <a:pathLst>
                      <a:path extrusionOk="0" h="95051" w="77396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rect b="b" l="l" r="r" t="t"/>
                    <a:pathLst>
                      <a:path extrusionOk="0" h="39143" w="31878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75" name="Google Shape;475;p9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476" name="Google Shape;476;p9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rect b="b" l="l" r="r" t="t"/>
                      <a:pathLst>
                        <a:path extrusionOk="0" h="39143" w="31878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7" name="Google Shape;477;p9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rect b="b" l="l" r="r" t="t"/>
                      <a:pathLst>
                        <a:path extrusionOk="0" h="39143" w="31878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8" name="Google Shape;478;p9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rect b="b" l="l" r="r" t="t"/>
                      <a:pathLst>
                        <a:path extrusionOk="0" h="39143" w="31878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9" name="Google Shape;479;p9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rect b="b" l="l" r="r" t="t"/>
                      <a:pathLst>
                        <a:path extrusionOk="0" h="39143" w="31878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480" name="Google Shape;480;p9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rect b="b" l="l" r="r" t="t"/>
                  <a:pathLst>
                    <a:path extrusionOk="0" h="39143" w="31878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1" name="Google Shape;481;p9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rect b="b" l="l" r="r" t="t"/>
                <a:pathLst>
                  <a:path extrusionOk="0" h="67551" w="55018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" name="Google Shape;482;p9"/>
            <p:cNvSpPr/>
            <p:nvPr/>
          </p:nvSpPr>
          <p:spPr>
            <a:xfrm>
              <a:off x="26" y="8"/>
              <a:ext cx="3441330" cy="4226827"/>
            </a:xfrm>
            <a:custGeom>
              <a:rect b="b" l="l" r="r" t="t"/>
              <a:pathLst>
                <a:path extrusionOk="0" h="95977" w="78141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-8100000">
            <a:off x="213181" y="-897790"/>
            <a:ext cx="732250" cy="3055771"/>
            <a:chOff x="3615675" y="367825"/>
            <a:chExt cx="808650" cy="3374600"/>
          </a:xfrm>
        </p:grpSpPr>
        <p:sp>
          <p:nvSpPr>
            <p:cNvPr id="484" name="Google Shape;484;p9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/>
          <p:nvPr/>
        </p:nvSpPr>
        <p:spPr>
          <a:xfrm>
            <a:off x="0" y="0"/>
            <a:ext cx="4008000" cy="33864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0"/>
          <p:cNvSpPr txBox="1"/>
          <p:nvPr>
            <p:ph type="title"/>
          </p:nvPr>
        </p:nvSpPr>
        <p:spPr>
          <a:xfrm>
            <a:off x="722375" y="411875"/>
            <a:ext cx="2593500" cy="192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grpSp>
        <p:nvGrpSpPr>
          <p:cNvPr id="518" name="Google Shape;518;p10"/>
          <p:cNvGrpSpPr/>
          <p:nvPr/>
        </p:nvGrpSpPr>
        <p:grpSpPr>
          <a:xfrm flipH="1" rot="2700000">
            <a:off x="8055500" y="2928445"/>
            <a:ext cx="732250" cy="3055771"/>
            <a:chOff x="3615675" y="367825"/>
            <a:chExt cx="808650" cy="3374600"/>
          </a:xfrm>
        </p:grpSpPr>
        <p:sp>
          <p:nvSpPr>
            <p:cNvPr id="519" name="Google Shape;519;p10"/>
            <p:cNvSpPr/>
            <p:nvPr/>
          </p:nvSpPr>
          <p:spPr>
            <a:xfrm>
              <a:off x="3663733" y="2002850"/>
              <a:ext cx="714802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649500" y="367825"/>
              <a:ext cx="774825" cy="3374600"/>
            </a:xfrm>
            <a:custGeom>
              <a:rect b="b" l="l" r="r" t="t"/>
              <a:pathLst>
                <a:path extrusionOk="0" h="134984" w="30993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764350" y="31131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764350" y="3463175"/>
              <a:ext cx="515250" cy="29900"/>
            </a:xfrm>
            <a:custGeom>
              <a:rect b="b" l="l" r="r" t="t"/>
              <a:pathLst>
                <a:path extrusionOk="0" h="1196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668400" y="2975475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3651075" y="2837025"/>
              <a:ext cx="739425" cy="29925"/>
            </a:xfrm>
            <a:custGeom>
              <a:rect b="b" l="l" r="r" t="t"/>
              <a:pathLst>
                <a:path extrusionOk="0" h="1197" w="29577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714000" y="269937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764350" y="1431375"/>
              <a:ext cx="515250" cy="29125"/>
            </a:xfrm>
            <a:custGeom>
              <a:rect b="b" l="l" r="r" t="t"/>
              <a:pathLst>
                <a:path extrusionOk="0" h="1165" w="2061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764350" y="63377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668400" y="1292950"/>
              <a:ext cx="705600" cy="29900"/>
            </a:xfrm>
            <a:custGeom>
              <a:rect b="b" l="l" r="r" t="t"/>
              <a:pathLst>
                <a:path extrusionOk="0" h="1196" w="28224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668400" y="497700"/>
              <a:ext cx="705600" cy="29125"/>
            </a:xfrm>
            <a:custGeom>
              <a:rect b="b" l="l" r="r" t="t"/>
              <a:pathLst>
                <a:path extrusionOk="0" h="1165" w="28224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651075" y="1155275"/>
              <a:ext cx="739425" cy="29150"/>
            </a:xfrm>
            <a:custGeom>
              <a:rect b="b" l="l" r="r" t="t"/>
              <a:pathLst>
                <a:path extrusionOk="0" h="1166" w="29577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3714000" y="1016850"/>
              <a:ext cx="597075" cy="29900"/>
            </a:xfrm>
            <a:custGeom>
              <a:rect b="b" l="l" r="r" t="t"/>
              <a:pathLst>
                <a:path extrusionOk="0" h="1196" w="23883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3764350" y="2302925"/>
              <a:ext cx="515250" cy="29925"/>
            </a:xfrm>
            <a:custGeom>
              <a:rect b="b" l="l" r="r" t="t"/>
              <a:pathLst>
                <a:path extrusionOk="0" h="1197" w="2061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3668400" y="2165275"/>
              <a:ext cx="705600" cy="29925"/>
            </a:xfrm>
            <a:custGeom>
              <a:rect b="b" l="l" r="r" t="t"/>
              <a:pathLst>
                <a:path extrusionOk="0" h="1197" w="28224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14000" y="1840425"/>
              <a:ext cx="614375" cy="29125"/>
            </a:xfrm>
            <a:custGeom>
              <a:rect b="b" l="l" r="r" t="t"/>
              <a:pathLst>
                <a:path extrusionOk="0" h="1165" w="24575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618050" y="367900"/>
              <a:ext cx="774025" cy="3374525"/>
            </a:xfrm>
            <a:custGeom>
              <a:rect b="b" l="l" r="r" t="t"/>
              <a:pathLst>
                <a:path extrusionOk="0" h="134981" w="30961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3698275" y="9885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3615675" y="1130125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4318900" y="4536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732100" y="1397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4225300" y="2278550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3633775" y="2950300"/>
              <a:ext cx="84975" cy="85775"/>
            </a:xfrm>
            <a:custGeom>
              <a:rect b="b" l="l" r="r" t="t"/>
              <a:pathLst>
                <a:path extrusionOk="0" h="3431" w="3399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227650" y="604675"/>
              <a:ext cx="84975" cy="85750"/>
            </a:xfrm>
            <a:custGeom>
              <a:rect b="b" l="l" r="r" t="t"/>
              <a:pathLst>
                <a:path extrusionOk="0" h="3430" w="3399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659725" y="126855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4259125" y="1796375"/>
              <a:ext cx="85750" cy="84975"/>
            </a:xfrm>
            <a:custGeom>
              <a:rect b="b" l="l" r="r" t="t"/>
              <a:pathLst>
                <a:path extrusionOk="0" h="3399" w="343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4322050" y="212910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3703000" y="2674200"/>
              <a:ext cx="85750" cy="85775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225300" y="3419900"/>
              <a:ext cx="85775" cy="84975"/>
            </a:xfrm>
            <a:custGeom>
              <a:rect b="b" l="l" r="r" t="t"/>
              <a:pathLst>
                <a:path extrusionOk="0" h="3399" w="3431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3627475" y="2813450"/>
              <a:ext cx="85775" cy="85750"/>
            </a:xfrm>
            <a:custGeom>
              <a:rect b="b" l="l" r="r" t="t"/>
              <a:pathLst>
                <a:path extrusionOk="0" h="3430" w="3431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3734450" y="3084025"/>
              <a:ext cx="85775" cy="85775"/>
            </a:xfrm>
            <a:custGeom>
              <a:rect b="b" l="l" r="r" t="t"/>
              <a:pathLst>
                <a:path extrusionOk="0" h="3431" w="3431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6.jp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1"/>
          <p:cNvSpPr txBox="1"/>
          <p:nvPr>
            <p:ph type="ctrTitle"/>
          </p:nvPr>
        </p:nvSpPr>
        <p:spPr>
          <a:xfrm>
            <a:off x="722375" y="1974500"/>
            <a:ext cx="51837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Présentation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Mi-Parcours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74" name="Google Shape;1874;p31"/>
          <p:cNvSpPr txBox="1"/>
          <p:nvPr>
            <p:ph idx="1" type="subTitle"/>
          </p:nvPr>
        </p:nvSpPr>
        <p:spPr>
          <a:xfrm>
            <a:off x="722375" y="3603450"/>
            <a:ext cx="4001400" cy="11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</a:rPr>
              <a:t>Ferdinand BUJANOWSKI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</a:rPr>
              <a:t>Lev SAVOLSKIY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</a:rPr>
              <a:t>Haoran ZHANG</a:t>
            </a:r>
            <a:endParaRPr sz="1700">
              <a:solidFill>
                <a:schemeClr val="accent4"/>
              </a:solidFill>
            </a:endParaRPr>
          </a:p>
        </p:txBody>
      </p:sp>
      <p:sp>
        <p:nvSpPr>
          <p:cNvPr id="1875" name="Google Shape;1875;p31"/>
          <p:cNvSpPr txBox="1"/>
          <p:nvPr>
            <p:ph type="ctrTitle"/>
          </p:nvPr>
        </p:nvSpPr>
        <p:spPr>
          <a:xfrm>
            <a:off x="616225" y="732225"/>
            <a:ext cx="5040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accent5"/>
                </a:solidFill>
              </a:rPr>
              <a:t>LO3IN402</a:t>
            </a:r>
            <a:endParaRPr sz="6000">
              <a:solidFill>
                <a:schemeClr val="accent5"/>
              </a:solidFill>
            </a:endParaRPr>
          </a:p>
        </p:txBody>
      </p:sp>
      <p:grpSp>
        <p:nvGrpSpPr>
          <p:cNvPr id="1876" name="Google Shape;1876;p31"/>
          <p:cNvGrpSpPr/>
          <p:nvPr/>
        </p:nvGrpSpPr>
        <p:grpSpPr>
          <a:xfrm>
            <a:off x="4660294" y="670580"/>
            <a:ext cx="4958470" cy="5050238"/>
            <a:chOff x="4660294" y="670580"/>
            <a:chExt cx="4958470" cy="5050238"/>
          </a:xfrm>
        </p:grpSpPr>
        <p:grpSp>
          <p:nvGrpSpPr>
            <p:cNvPr id="1877" name="Google Shape;1877;p31"/>
            <p:cNvGrpSpPr/>
            <p:nvPr/>
          </p:nvGrpSpPr>
          <p:grpSpPr>
            <a:xfrm flipH="1">
              <a:off x="6130341" y="670580"/>
              <a:ext cx="820456" cy="3423869"/>
              <a:chOff x="3615675" y="367825"/>
              <a:chExt cx="808650" cy="3374600"/>
            </a:xfrm>
          </p:grpSpPr>
          <p:sp>
            <p:nvSpPr>
              <p:cNvPr id="1878" name="Google Shape;1878;p3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3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3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3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3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3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3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3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3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3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3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3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3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3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3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3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3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3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3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3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3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3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3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3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3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3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9" name="Google Shape;1909;p31"/>
            <p:cNvGrpSpPr/>
            <p:nvPr/>
          </p:nvGrpSpPr>
          <p:grpSpPr>
            <a:xfrm>
              <a:off x="4660294" y="3441205"/>
              <a:ext cx="3308778" cy="2279613"/>
              <a:chOff x="4443974" y="3305141"/>
              <a:chExt cx="3651266" cy="2515574"/>
            </a:xfrm>
          </p:grpSpPr>
          <p:sp>
            <p:nvSpPr>
              <p:cNvPr id="1910" name="Google Shape;1910;p31"/>
              <p:cNvSpPr/>
              <p:nvPr/>
            </p:nvSpPr>
            <p:spPr>
              <a:xfrm flipH="1">
                <a:off x="5449569" y="4538159"/>
                <a:ext cx="591410" cy="556305"/>
              </a:xfrm>
              <a:custGeom>
                <a:rect b="b" l="l" r="r" t="t"/>
                <a:pathLst>
                  <a:path extrusionOk="0" h="21932" w="23316">
                    <a:moveTo>
                      <a:pt x="22718" y="1"/>
                    </a:moveTo>
                    <a:lnTo>
                      <a:pt x="11202" y="662"/>
                    </a:lnTo>
                    <a:lnTo>
                      <a:pt x="1" y="15418"/>
                    </a:lnTo>
                    <a:lnTo>
                      <a:pt x="1731" y="21931"/>
                    </a:lnTo>
                    <a:cubicBezTo>
                      <a:pt x="1889" y="20515"/>
                      <a:pt x="20012" y="4689"/>
                      <a:pt x="21648" y="3368"/>
                    </a:cubicBezTo>
                    <a:cubicBezTo>
                      <a:pt x="23316" y="2078"/>
                      <a:pt x="22718" y="1"/>
                      <a:pt x="227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31"/>
              <p:cNvSpPr/>
              <p:nvPr/>
            </p:nvSpPr>
            <p:spPr>
              <a:xfrm flipH="1">
                <a:off x="4443974" y="4420846"/>
                <a:ext cx="1612174" cy="1399869"/>
              </a:xfrm>
              <a:custGeom>
                <a:rect b="b" l="l" r="r" t="t"/>
                <a:pathLst>
                  <a:path extrusionOk="0" h="55189" w="63559">
                    <a:moveTo>
                      <a:pt x="14663" y="1"/>
                    </a:moveTo>
                    <a:cubicBezTo>
                      <a:pt x="9409" y="6168"/>
                      <a:pt x="4721" y="12838"/>
                      <a:pt x="1" y="19414"/>
                    </a:cubicBezTo>
                    <a:cubicBezTo>
                      <a:pt x="6262" y="29388"/>
                      <a:pt x="22372" y="55189"/>
                      <a:pt x="22372" y="55189"/>
                    </a:cubicBezTo>
                    <a:lnTo>
                      <a:pt x="63558" y="45938"/>
                    </a:lnTo>
                    <a:cubicBezTo>
                      <a:pt x="63558" y="45938"/>
                      <a:pt x="32912" y="15575"/>
                      <a:pt x="14663" y="1"/>
                    </a:cubicBezTo>
                    <a:close/>
                  </a:path>
                </a:pathLst>
              </a:custGeom>
              <a:solidFill>
                <a:srgbClr val="906A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1"/>
              <p:cNvSpPr/>
              <p:nvPr/>
            </p:nvSpPr>
            <p:spPr>
              <a:xfrm flipH="1">
                <a:off x="5464738" y="3305141"/>
                <a:ext cx="2630503" cy="1789323"/>
              </a:xfrm>
              <a:custGeom>
                <a:rect b="b" l="l" r="r" t="t"/>
                <a:pathLst>
                  <a:path extrusionOk="0" h="70543" w="103706">
                    <a:moveTo>
                      <a:pt x="28570" y="0"/>
                    </a:moveTo>
                    <a:lnTo>
                      <a:pt x="20798" y="23032"/>
                    </a:lnTo>
                    <a:cubicBezTo>
                      <a:pt x="20798" y="23032"/>
                      <a:pt x="20641" y="2863"/>
                      <a:pt x="14663" y="2108"/>
                    </a:cubicBezTo>
                    <a:lnTo>
                      <a:pt x="13153" y="30520"/>
                    </a:lnTo>
                    <a:cubicBezTo>
                      <a:pt x="13153" y="30520"/>
                      <a:pt x="7177" y="20246"/>
                      <a:pt x="1588" y="20246"/>
                    </a:cubicBezTo>
                    <a:cubicBezTo>
                      <a:pt x="1054" y="20246"/>
                      <a:pt x="523" y="20340"/>
                      <a:pt x="1" y="20546"/>
                    </a:cubicBezTo>
                    <a:lnTo>
                      <a:pt x="13153" y="44962"/>
                    </a:lnTo>
                    <a:cubicBezTo>
                      <a:pt x="13153" y="44962"/>
                      <a:pt x="36027" y="58649"/>
                      <a:pt x="37537" y="58649"/>
                    </a:cubicBezTo>
                    <a:cubicBezTo>
                      <a:pt x="39047" y="58649"/>
                      <a:pt x="77465" y="58932"/>
                      <a:pt x="77937" y="59530"/>
                    </a:cubicBezTo>
                    <a:cubicBezTo>
                      <a:pt x="78063" y="59719"/>
                      <a:pt x="80391" y="64596"/>
                      <a:pt x="82719" y="70542"/>
                    </a:cubicBezTo>
                    <a:cubicBezTo>
                      <a:pt x="82940" y="69756"/>
                      <a:pt x="83758" y="66421"/>
                      <a:pt x="84041" y="65634"/>
                    </a:cubicBezTo>
                    <a:cubicBezTo>
                      <a:pt x="85708" y="61260"/>
                      <a:pt x="89044" y="57736"/>
                      <a:pt x="93323" y="55849"/>
                    </a:cubicBezTo>
                    <a:cubicBezTo>
                      <a:pt x="96091" y="54590"/>
                      <a:pt x="102195" y="51538"/>
                      <a:pt x="103706" y="48612"/>
                    </a:cubicBezTo>
                    <a:cubicBezTo>
                      <a:pt x="94770" y="40620"/>
                      <a:pt x="85048" y="35491"/>
                      <a:pt x="82593" y="35051"/>
                    </a:cubicBezTo>
                    <a:cubicBezTo>
                      <a:pt x="80129" y="34579"/>
                      <a:pt x="74895" y="34422"/>
                      <a:pt x="69013" y="34422"/>
                    </a:cubicBezTo>
                    <a:cubicBezTo>
                      <a:pt x="57248" y="34422"/>
                      <a:pt x="42886" y="35051"/>
                      <a:pt x="42886" y="35051"/>
                    </a:cubicBezTo>
                    <a:lnTo>
                      <a:pt x="38072" y="25675"/>
                    </a:lnTo>
                    <a:cubicBezTo>
                      <a:pt x="38072" y="25675"/>
                      <a:pt x="44868" y="7331"/>
                      <a:pt x="38072" y="6450"/>
                    </a:cubicBezTo>
                    <a:lnTo>
                      <a:pt x="29608" y="27814"/>
                    </a:lnTo>
                    <a:lnTo>
                      <a:pt x="29608" y="14662"/>
                    </a:lnTo>
                    <a:cubicBezTo>
                      <a:pt x="29608" y="14662"/>
                      <a:pt x="34108" y="598"/>
                      <a:pt x="28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1"/>
              <p:cNvSpPr/>
              <p:nvPr/>
            </p:nvSpPr>
            <p:spPr>
              <a:xfrm flipH="1">
                <a:off x="7078459" y="4010643"/>
                <a:ext cx="265774" cy="425396"/>
              </a:xfrm>
              <a:custGeom>
                <a:rect b="b" l="l" r="r" t="t"/>
                <a:pathLst>
                  <a:path extrusionOk="0" fill="none" h="16771" w="10478">
                    <a:moveTo>
                      <a:pt x="0" y="0"/>
                    </a:moveTo>
                    <a:lnTo>
                      <a:pt x="10478" y="167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31"/>
              <p:cNvSpPr/>
              <p:nvPr/>
            </p:nvSpPr>
            <p:spPr>
              <a:xfrm flipH="1">
                <a:off x="7241251" y="3889322"/>
                <a:ext cx="364749" cy="644880"/>
              </a:xfrm>
              <a:custGeom>
                <a:rect b="b" l="l" r="r" t="t"/>
                <a:pathLst>
                  <a:path extrusionOk="0" fill="none" h="25424" w="14380">
                    <a:moveTo>
                      <a:pt x="1510" y="1"/>
                    </a:moveTo>
                    <a:cubicBezTo>
                      <a:pt x="1510" y="1"/>
                      <a:pt x="0" y="8244"/>
                      <a:pt x="157" y="9440"/>
                    </a:cubicBezTo>
                    <a:cubicBezTo>
                      <a:pt x="315" y="10636"/>
                      <a:pt x="14379" y="25424"/>
                      <a:pt x="14379" y="25424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31"/>
              <p:cNvSpPr/>
              <p:nvPr/>
            </p:nvSpPr>
            <p:spPr>
              <a:xfrm flipH="1">
                <a:off x="7369751" y="4079281"/>
                <a:ext cx="391889" cy="534720"/>
              </a:xfrm>
              <a:custGeom>
                <a:rect b="b" l="l" r="r" t="t"/>
                <a:pathLst>
                  <a:path extrusionOk="0" fill="none" h="21081" w="15450">
                    <a:moveTo>
                      <a:pt x="1" y="0"/>
                    </a:moveTo>
                    <a:lnTo>
                      <a:pt x="1" y="5695"/>
                    </a:lnTo>
                    <a:lnTo>
                      <a:pt x="15449" y="2108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31"/>
              <p:cNvSpPr/>
              <p:nvPr/>
            </p:nvSpPr>
            <p:spPr>
              <a:xfrm flipH="1">
                <a:off x="6754421" y="4194184"/>
                <a:ext cx="252230" cy="114954"/>
              </a:xfrm>
              <a:custGeom>
                <a:rect b="b" l="l" r="r" t="t"/>
                <a:pathLst>
                  <a:path extrusionOk="0" fill="none" h="4532" w="9944">
                    <a:moveTo>
                      <a:pt x="0" y="1"/>
                    </a:moveTo>
                    <a:lnTo>
                      <a:pt x="1574" y="2927"/>
                    </a:lnTo>
                    <a:lnTo>
                      <a:pt x="9943" y="4532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7" name="Google Shape;1917;p31"/>
            <p:cNvSpPr/>
            <p:nvPr/>
          </p:nvSpPr>
          <p:spPr>
            <a:xfrm flipH="1">
              <a:off x="7459137" y="1264425"/>
              <a:ext cx="287335" cy="694367"/>
            </a:xfrm>
            <a:custGeom>
              <a:rect b="b" l="l" r="r" t="t"/>
              <a:pathLst>
                <a:path extrusionOk="0" h="27375" w="11328">
                  <a:moveTo>
                    <a:pt x="11327" y="1"/>
                  </a:moveTo>
                  <a:lnTo>
                    <a:pt x="4720" y="1574"/>
                  </a:lnTo>
                  <a:lnTo>
                    <a:pt x="0" y="13971"/>
                  </a:lnTo>
                  <a:lnTo>
                    <a:pt x="3524" y="27374"/>
                  </a:lnTo>
                  <a:cubicBezTo>
                    <a:pt x="3524" y="27374"/>
                    <a:pt x="10258" y="16016"/>
                    <a:pt x="10446" y="15324"/>
                  </a:cubicBezTo>
                  <a:cubicBezTo>
                    <a:pt x="10667" y="14600"/>
                    <a:pt x="11327" y="1"/>
                    <a:pt x="11327" y="1"/>
                  </a:cubicBezTo>
                  <a:close/>
                </a:path>
              </a:pathLst>
            </a:custGeom>
            <a:solidFill>
              <a:srgbClr val="D4A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 flipH="1">
              <a:off x="6847815" y="1032183"/>
              <a:ext cx="845187" cy="312091"/>
            </a:xfrm>
            <a:custGeom>
              <a:rect b="b" l="l" r="r" t="t"/>
              <a:pathLst>
                <a:path extrusionOk="0" h="12304" w="33321">
                  <a:moveTo>
                    <a:pt x="32282" y="1"/>
                  </a:moveTo>
                  <a:lnTo>
                    <a:pt x="10918" y="6419"/>
                  </a:lnTo>
                  <a:lnTo>
                    <a:pt x="0" y="8244"/>
                  </a:lnTo>
                  <a:lnTo>
                    <a:pt x="2014" y="12303"/>
                  </a:lnTo>
                  <a:lnTo>
                    <a:pt x="10478" y="9157"/>
                  </a:lnTo>
                  <a:lnTo>
                    <a:pt x="33321" y="4248"/>
                  </a:lnTo>
                  <a:cubicBezTo>
                    <a:pt x="33200" y="3905"/>
                    <a:pt x="32583" y="3789"/>
                    <a:pt x="31802" y="3789"/>
                  </a:cubicBezTo>
                  <a:cubicBezTo>
                    <a:pt x="30147" y="3789"/>
                    <a:pt x="27752" y="4311"/>
                    <a:pt x="27752" y="4311"/>
                  </a:cubicBezTo>
                  <a:lnTo>
                    <a:pt x="11359" y="7741"/>
                  </a:lnTo>
                  <a:lnTo>
                    <a:pt x="28507" y="2423"/>
                  </a:lnTo>
                  <a:cubicBezTo>
                    <a:pt x="32503" y="1102"/>
                    <a:pt x="32282" y="1"/>
                    <a:pt x="3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 flipH="1">
              <a:off x="6846217" y="1051334"/>
              <a:ext cx="87002" cy="87027"/>
            </a:xfrm>
            <a:custGeom>
              <a:rect b="b" l="l" r="r" t="t"/>
              <a:pathLst>
                <a:path extrusionOk="0" h="3431" w="3430">
                  <a:moveTo>
                    <a:pt x="1699" y="1"/>
                  </a:moveTo>
                  <a:cubicBezTo>
                    <a:pt x="755" y="1"/>
                    <a:pt x="0" y="756"/>
                    <a:pt x="0" y="1700"/>
                  </a:cubicBezTo>
                  <a:cubicBezTo>
                    <a:pt x="0" y="2644"/>
                    <a:pt x="755" y="3430"/>
                    <a:pt x="1699" y="3430"/>
                  </a:cubicBezTo>
                  <a:cubicBezTo>
                    <a:pt x="2643" y="3430"/>
                    <a:pt x="3430" y="2644"/>
                    <a:pt x="3430" y="1700"/>
                  </a:cubicBezTo>
                  <a:cubicBezTo>
                    <a:pt x="3430" y="756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 flipH="1">
              <a:off x="7436790" y="1064118"/>
              <a:ext cx="2181973" cy="3339987"/>
            </a:xfrm>
            <a:custGeom>
              <a:rect b="b" l="l" r="r" t="t"/>
              <a:pathLst>
                <a:path extrusionOk="0" h="131677" w="86023">
                  <a:moveTo>
                    <a:pt x="64840" y="0"/>
                  </a:moveTo>
                  <a:cubicBezTo>
                    <a:pt x="64832" y="0"/>
                    <a:pt x="64824" y="0"/>
                    <a:pt x="64816" y="0"/>
                  </a:cubicBezTo>
                  <a:cubicBezTo>
                    <a:pt x="62739" y="32"/>
                    <a:pt x="43578" y="14883"/>
                    <a:pt x="43011" y="16393"/>
                  </a:cubicBezTo>
                  <a:cubicBezTo>
                    <a:pt x="42445" y="17903"/>
                    <a:pt x="49052" y="44113"/>
                    <a:pt x="48863" y="46567"/>
                  </a:cubicBezTo>
                  <a:cubicBezTo>
                    <a:pt x="48675" y="49021"/>
                    <a:pt x="0" y="78283"/>
                    <a:pt x="0" y="78283"/>
                  </a:cubicBezTo>
                  <a:lnTo>
                    <a:pt x="14348" y="131677"/>
                  </a:lnTo>
                  <a:cubicBezTo>
                    <a:pt x="14348" y="131677"/>
                    <a:pt x="65099" y="54527"/>
                    <a:pt x="66043" y="53206"/>
                  </a:cubicBezTo>
                  <a:cubicBezTo>
                    <a:pt x="66987" y="51853"/>
                    <a:pt x="77905" y="34327"/>
                    <a:pt x="77905" y="34327"/>
                  </a:cubicBezTo>
                  <a:cubicBezTo>
                    <a:pt x="77747" y="30552"/>
                    <a:pt x="77181" y="23378"/>
                    <a:pt x="77181" y="23378"/>
                  </a:cubicBezTo>
                  <a:cubicBezTo>
                    <a:pt x="76992" y="22623"/>
                    <a:pt x="73594" y="16204"/>
                    <a:pt x="71518" y="15260"/>
                  </a:cubicBezTo>
                  <a:cubicBezTo>
                    <a:pt x="71293" y="15160"/>
                    <a:pt x="70991" y="15115"/>
                    <a:pt x="70629" y="15115"/>
                  </a:cubicBezTo>
                  <a:cubicBezTo>
                    <a:pt x="67590" y="15115"/>
                    <a:pt x="60379" y="18281"/>
                    <a:pt x="60379" y="18281"/>
                  </a:cubicBezTo>
                  <a:lnTo>
                    <a:pt x="67364" y="12051"/>
                  </a:lnTo>
                  <a:cubicBezTo>
                    <a:pt x="70209" y="12437"/>
                    <a:pt x="72599" y="12600"/>
                    <a:pt x="74607" y="12600"/>
                  </a:cubicBezTo>
                  <a:cubicBezTo>
                    <a:pt x="85365" y="12600"/>
                    <a:pt x="85141" y="7929"/>
                    <a:pt x="85141" y="7929"/>
                  </a:cubicBezTo>
                  <a:lnTo>
                    <a:pt x="79981" y="7520"/>
                  </a:lnTo>
                  <a:cubicBezTo>
                    <a:pt x="86022" y="7143"/>
                    <a:pt x="85078" y="4122"/>
                    <a:pt x="85078" y="4122"/>
                  </a:cubicBezTo>
                  <a:cubicBezTo>
                    <a:pt x="85078" y="4122"/>
                    <a:pt x="67029" y="0"/>
                    <a:pt x="64840" y="0"/>
                  </a:cubicBezTo>
                  <a:close/>
                </a:path>
              </a:pathLst>
            </a:custGeom>
            <a:solidFill>
              <a:srgbClr val="FBD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 flipH="1">
              <a:off x="7436790" y="1073680"/>
              <a:ext cx="529165" cy="376721"/>
            </a:xfrm>
            <a:custGeom>
              <a:rect b="b" l="l" r="r" t="t"/>
              <a:pathLst>
                <a:path extrusionOk="0" fill="none" h="14852" w="20862">
                  <a:moveTo>
                    <a:pt x="2235" y="1"/>
                  </a:moveTo>
                  <a:cubicBezTo>
                    <a:pt x="7835" y="1008"/>
                    <a:pt x="19917" y="3745"/>
                    <a:pt x="19917" y="3745"/>
                  </a:cubicBezTo>
                  <a:cubicBezTo>
                    <a:pt x="19917" y="3745"/>
                    <a:pt x="20861" y="6766"/>
                    <a:pt x="14820" y="7143"/>
                  </a:cubicBezTo>
                  <a:lnTo>
                    <a:pt x="19980" y="7552"/>
                  </a:lnTo>
                  <a:cubicBezTo>
                    <a:pt x="19980" y="7552"/>
                    <a:pt x="19634" y="14852"/>
                    <a:pt x="1" y="11265"/>
                  </a:cubicBezTo>
                </a:path>
              </a:pathLst>
            </a:custGeom>
            <a:noFill/>
            <a:ln cap="rnd" cmpd="sng" w="9525">
              <a:solidFill>
                <a:srgbClr val="D4A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 flipH="1">
              <a:off x="7771989" y="1793564"/>
              <a:ext cx="202742" cy="212305"/>
            </a:xfrm>
            <a:custGeom>
              <a:rect b="b" l="l" r="r" t="t"/>
              <a:pathLst>
                <a:path extrusionOk="0" h="8370" w="7993">
                  <a:moveTo>
                    <a:pt x="6954" y="0"/>
                  </a:moveTo>
                  <a:lnTo>
                    <a:pt x="1" y="2423"/>
                  </a:lnTo>
                  <a:lnTo>
                    <a:pt x="1951" y="8370"/>
                  </a:lnTo>
                  <a:lnTo>
                    <a:pt x="7993" y="3839"/>
                  </a:lnTo>
                  <a:cubicBezTo>
                    <a:pt x="7489" y="2612"/>
                    <a:pt x="7143" y="1322"/>
                    <a:pt x="6954" y="0"/>
                  </a:cubicBezTo>
                  <a:close/>
                </a:path>
              </a:pathLst>
            </a:custGeom>
            <a:solidFill>
              <a:srgbClr val="FBD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 flipH="1">
              <a:off x="7641892" y="1793565"/>
              <a:ext cx="371952" cy="205938"/>
            </a:xfrm>
            <a:custGeom>
              <a:rect b="b" l="l" r="r" t="t"/>
              <a:pathLst>
                <a:path extrusionOk="0" fill="none" h="8119" w="14664">
                  <a:moveTo>
                    <a:pt x="14663" y="5569"/>
                  </a:moveTo>
                  <a:cubicBezTo>
                    <a:pt x="14663" y="5569"/>
                    <a:pt x="9346" y="8118"/>
                    <a:pt x="8528" y="0"/>
                  </a:cubicBezTo>
                  <a:lnTo>
                    <a:pt x="1" y="2958"/>
                  </a:lnTo>
                </a:path>
              </a:pathLst>
            </a:custGeom>
            <a:noFill/>
            <a:ln cap="rnd" cmpd="sng" w="9525">
              <a:solidFill>
                <a:srgbClr val="D4A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 flipH="1">
              <a:off x="7704163" y="1550137"/>
              <a:ext cx="339992" cy="102982"/>
            </a:xfrm>
            <a:custGeom>
              <a:rect b="b" l="l" r="r" t="t"/>
              <a:pathLst>
                <a:path extrusionOk="0" fill="none" h="4060" w="13404">
                  <a:moveTo>
                    <a:pt x="13404" y="913"/>
                  </a:moveTo>
                  <a:cubicBezTo>
                    <a:pt x="13404" y="913"/>
                    <a:pt x="11988" y="1"/>
                    <a:pt x="11736" y="64"/>
                  </a:cubicBezTo>
                  <a:cubicBezTo>
                    <a:pt x="11516" y="127"/>
                    <a:pt x="0" y="4060"/>
                    <a:pt x="0" y="4060"/>
                  </a:cubicBezTo>
                </a:path>
              </a:pathLst>
            </a:custGeom>
            <a:noFill/>
            <a:ln cap="rnd" cmpd="sng" w="9525">
              <a:solidFill>
                <a:srgbClr val="D4A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 flipH="1">
              <a:off x="7589234" y="1203778"/>
              <a:ext cx="607365" cy="190770"/>
            </a:xfrm>
            <a:custGeom>
              <a:rect b="b" l="l" r="r" t="t"/>
              <a:pathLst>
                <a:path extrusionOk="0" fill="none" h="7521" w="23945">
                  <a:moveTo>
                    <a:pt x="23945" y="2014"/>
                  </a:moveTo>
                  <a:cubicBezTo>
                    <a:pt x="23945" y="2014"/>
                    <a:pt x="9377" y="0"/>
                    <a:pt x="8748" y="630"/>
                  </a:cubicBezTo>
                  <a:cubicBezTo>
                    <a:pt x="8087" y="1291"/>
                    <a:pt x="1" y="7520"/>
                    <a:pt x="1" y="7520"/>
                  </a:cubicBezTo>
                </a:path>
              </a:pathLst>
            </a:custGeom>
            <a:noFill/>
            <a:ln cap="rnd" cmpd="sng" w="9525">
              <a:solidFill>
                <a:srgbClr val="D4AB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 flipH="1">
              <a:off x="8044130" y="2286787"/>
              <a:ext cx="1110962" cy="2117318"/>
            </a:xfrm>
            <a:custGeom>
              <a:rect b="b" l="l" r="r" t="t"/>
              <a:pathLst>
                <a:path extrusionOk="0" h="83474" w="43799">
                  <a:moveTo>
                    <a:pt x="26430" y="0"/>
                  </a:moveTo>
                  <a:lnTo>
                    <a:pt x="1" y="16078"/>
                  </a:lnTo>
                  <a:lnTo>
                    <a:pt x="1" y="83474"/>
                  </a:lnTo>
                  <a:lnTo>
                    <a:pt x="43798" y="14285"/>
                  </a:lnTo>
                  <a:lnTo>
                    <a:pt x="35209" y="8086"/>
                  </a:lnTo>
                  <a:lnTo>
                    <a:pt x="27217" y="14285"/>
                  </a:lnTo>
                  <a:lnTo>
                    <a:pt x="32471" y="5821"/>
                  </a:lnTo>
                  <a:lnTo>
                    <a:pt x="26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 flipH="1">
              <a:off x="8357768" y="2306724"/>
              <a:ext cx="160459" cy="169235"/>
            </a:xfrm>
            <a:custGeom>
              <a:rect b="b" l="l" r="r" t="t"/>
              <a:pathLst>
                <a:path extrusionOk="0" fill="none" h="6672" w="6326">
                  <a:moveTo>
                    <a:pt x="1" y="1"/>
                  </a:moveTo>
                  <a:lnTo>
                    <a:pt x="6325" y="6671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 flipH="1">
              <a:off x="8070459" y="2522199"/>
              <a:ext cx="231481" cy="183592"/>
            </a:xfrm>
            <a:custGeom>
              <a:rect b="b" l="l" r="r" t="t"/>
              <a:pathLst>
                <a:path extrusionOk="0" fill="none" h="7238" w="9126">
                  <a:moveTo>
                    <a:pt x="9125" y="723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 flipH="1">
              <a:off x="8464732" y="2649101"/>
              <a:ext cx="755015" cy="822054"/>
            </a:xfrm>
            <a:custGeom>
              <a:rect b="b" l="l" r="r" t="t"/>
              <a:pathLst>
                <a:path extrusionOk="0" fill="none" h="32409" w="29766">
                  <a:moveTo>
                    <a:pt x="29766" y="1"/>
                  </a:moveTo>
                  <a:lnTo>
                    <a:pt x="1" y="32409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31"/>
          <p:cNvSpPr txBox="1"/>
          <p:nvPr/>
        </p:nvSpPr>
        <p:spPr>
          <a:xfrm>
            <a:off x="722375" y="4643575"/>
            <a:ext cx="39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Peak_3.fasta</a:t>
            </a:r>
            <a:endParaRPr sz="1200"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40"/>
          <p:cNvSpPr/>
          <p:nvPr/>
        </p:nvSpPr>
        <p:spPr>
          <a:xfrm>
            <a:off x="1518028" y="1637620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40"/>
          <p:cNvSpPr/>
          <p:nvPr/>
        </p:nvSpPr>
        <p:spPr>
          <a:xfrm>
            <a:off x="4168350" y="1637620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40"/>
          <p:cNvSpPr/>
          <p:nvPr/>
        </p:nvSpPr>
        <p:spPr>
          <a:xfrm>
            <a:off x="6818672" y="1637620"/>
            <a:ext cx="807300" cy="80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40"/>
          <p:cNvSpPr txBox="1"/>
          <p:nvPr>
            <p:ph idx="1" type="subTitle"/>
          </p:nvPr>
        </p:nvSpPr>
        <p:spPr>
          <a:xfrm>
            <a:off x="777778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Filtre</a:t>
            </a:r>
            <a:endParaRPr/>
          </a:p>
        </p:txBody>
      </p:sp>
      <p:sp>
        <p:nvSpPr>
          <p:cNvPr id="1993" name="Google Shape;1993;p40"/>
          <p:cNvSpPr txBox="1"/>
          <p:nvPr>
            <p:ph idx="3" type="subTitle"/>
          </p:nvPr>
        </p:nvSpPr>
        <p:spPr>
          <a:xfrm>
            <a:off x="3428100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1994" name="Google Shape;1994;p40"/>
          <p:cNvSpPr txBox="1"/>
          <p:nvPr>
            <p:ph idx="2" type="subTitle"/>
          </p:nvPr>
        </p:nvSpPr>
        <p:spPr>
          <a:xfrm>
            <a:off x="625625" y="2947425"/>
            <a:ext cx="25920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Montrer la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présence des motifs</a:t>
            </a:r>
            <a:r>
              <a:rPr lang="en">
                <a:solidFill>
                  <a:schemeClr val="accent4"/>
                </a:solidFill>
              </a:rPr>
              <a:t> spécifiques au sein des séquences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95" name="Google Shape;1995;p40"/>
          <p:cNvSpPr txBox="1"/>
          <p:nvPr>
            <p:ph idx="5" type="subTitle"/>
          </p:nvPr>
        </p:nvSpPr>
        <p:spPr>
          <a:xfrm>
            <a:off x="6078422" y="257602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Matrix</a:t>
            </a:r>
            <a:endParaRPr/>
          </a:p>
        </p:txBody>
      </p:sp>
      <p:sp>
        <p:nvSpPr>
          <p:cNvPr id="1996" name="Google Shape;1996;p40"/>
          <p:cNvSpPr txBox="1"/>
          <p:nvPr>
            <p:ph idx="4" type="subTitle"/>
          </p:nvPr>
        </p:nvSpPr>
        <p:spPr>
          <a:xfrm>
            <a:off x="3217725" y="2947425"/>
            <a:ext cx="27087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Mettre en évidence les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‘zones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d'intérêt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’</a:t>
            </a:r>
            <a:r>
              <a:rPr lang="en">
                <a:solidFill>
                  <a:schemeClr val="accent4"/>
                </a:solidFill>
              </a:rPr>
              <a:t> d’une séquence donnée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97" name="Google Shape;1997;p40"/>
          <p:cNvSpPr txBox="1"/>
          <p:nvPr>
            <p:ph idx="6" type="subTitle"/>
          </p:nvPr>
        </p:nvSpPr>
        <p:spPr>
          <a:xfrm>
            <a:off x="5926325" y="2947425"/>
            <a:ext cx="25920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Monter les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probabilités relatives</a:t>
            </a:r>
            <a:r>
              <a:rPr lang="en">
                <a:solidFill>
                  <a:schemeClr val="accent4"/>
                </a:solidFill>
              </a:rPr>
              <a:t> dans une séquence donnée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98" name="Google Shape;1998;p40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•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Types de Visualisation</a:t>
            </a:r>
            <a:endParaRPr/>
          </a:p>
        </p:txBody>
      </p:sp>
      <p:grpSp>
        <p:nvGrpSpPr>
          <p:cNvPr id="1999" name="Google Shape;1999;p40"/>
          <p:cNvGrpSpPr/>
          <p:nvPr/>
        </p:nvGrpSpPr>
        <p:grpSpPr>
          <a:xfrm>
            <a:off x="1683643" y="1800976"/>
            <a:ext cx="476062" cy="480624"/>
            <a:chOff x="4126815" y="2760704"/>
            <a:chExt cx="380393" cy="363118"/>
          </a:xfrm>
        </p:grpSpPr>
        <p:sp>
          <p:nvSpPr>
            <p:cNvPr id="2000" name="Google Shape;2000;p40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40"/>
          <p:cNvGrpSpPr/>
          <p:nvPr/>
        </p:nvGrpSpPr>
        <p:grpSpPr>
          <a:xfrm>
            <a:off x="6980409" y="1855522"/>
            <a:ext cx="476034" cy="371398"/>
            <a:chOff x="5220616" y="2791061"/>
            <a:chExt cx="373185" cy="302466"/>
          </a:xfrm>
        </p:grpSpPr>
        <p:sp>
          <p:nvSpPr>
            <p:cNvPr id="2005" name="Google Shape;2005;p40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3" name="Google Shape;2023;p40"/>
          <p:cNvGrpSpPr/>
          <p:nvPr/>
        </p:nvGrpSpPr>
        <p:grpSpPr>
          <a:xfrm>
            <a:off x="4333981" y="1800967"/>
            <a:ext cx="476052" cy="480642"/>
            <a:chOff x="865862" y="3207306"/>
            <a:chExt cx="364484" cy="364897"/>
          </a:xfrm>
        </p:grpSpPr>
        <p:sp>
          <p:nvSpPr>
            <p:cNvPr id="2024" name="Google Shape;2024;p40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41"/>
          <p:cNvPicPr preferRelativeResize="0"/>
          <p:nvPr/>
        </p:nvPicPr>
        <p:blipFill rotWithShape="1">
          <a:blip r:embed="rId3">
            <a:alphaModFix/>
          </a:blip>
          <a:srcRect b="0" l="427" r="43320" t="0"/>
          <a:stretch/>
        </p:blipFill>
        <p:spPr>
          <a:xfrm>
            <a:off x="4976632" y="1044300"/>
            <a:ext cx="3054000" cy="305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3" name="Google Shape;2043;p41"/>
          <p:cNvPicPr preferRelativeResize="0"/>
          <p:nvPr/>
        </p:nvPicPr>
        <p:blipFill rotWithShape="1">
          <a:blip r:embed="rId4">
            <a:alphaModFix/>
          </a:blip>
          <a:srcRect b="159" l="0" r="0" t="159"/>
          <a:stretch/>
        </p:blipFill>
        <p:spPr>
          <a:xfrm>
            <a:off x="4976632" y="1044300"/>
            <a:ext cx="3054000" cy="305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44" name="Google Shape;2044;p41"/>
          <p:cNvSpPr txBox="1"/>
          <p:nvPr>
            <p:ph type="title"/>
          </p:nvPr>
        </p:nvSpPr>
        <p:spPr>
          <a:xfrm>
            <a:off x="1113375" y="1487325"/>
            <a:ext cx="34515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Filtre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2045" name="Google Shape;2045;p41"/>
          <p:cNvSpPr txBox="1"/>
          <p:nvPr>
            <p:ph idx="1" type="subTitle"/>
          </p:nvPr>
        </p:nvSpPr>
        <p:spPr>
          <a:xfrm>
            <a:off x="891450" y="2376350"/>
            <a:ext cx="39567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/>
              <a:t>c</a:t>
            </a:r>
            <a:r>
              <a:rPr lang="en" sz="1800"/>
              <a:t>ouleur </a:t>
            </a:r>
            <a:r>
              <a:rPr lang="en" sz="1800">
                <a:solidFill>
                  <a:schemeClr val="accent4"/>
                </a:solidFill>
              </a:rPr>
              <a:t>= présence d’un motif / des motifs spécifique.s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/>
              <a:t>g</a:t>
            </a:r>
            <a:r>
              <a:rPr lang="en" sz="1800"/>
              <a:t>ris </a:t>
            </a:r>
            <a:r>
              <a:rPr lang="en" sz="1800">
                <a:solidFill>
                  <a:schemeClr val="accent4"/>
                </a:solidFill>
              </a:rPr>
              <a:t>= absence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/>
              <a:t>n</a:t>
            </a:r>
            <a:r>
              <a:rPr lang="en" sz="1800"/>
              <a:t>oir </a:t>
            </a:r>
            <a:r>
              <a:rPr lang="en" sz="1800">
                <a:solidFill>
                  <a:schemeClr val="accent4"/>
                </a:solidFill>
              </a:rPr>
              <a:t>= fin séquence</a:t>
            </a:r>
            <a:endParaRPr sz="1800">
              <a:solidFill>
                <a:schemeClr val="accent4"/>
              </a:solidFill>
            </a:endParaRPr>
          </a:p>
        </p:txBody>
      </p:sp>
      <p:pic>
        <p:nvPicPr>
          <p:cNvPr id="2046" name="Google Shape;20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675" y="958200"/>
            <a:ext cx="3215899" cy="322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266700">
              <a:schemeClr val="dk2">
                <a:alpha val="43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42"/>
          <p:cNvPicPr preferRelativeResize="0"/>
          <p:nvPr/>
        </p:nvPicPr>
        <p:blipFill rotWithShape="1">
          <a:blip r:embed="rId3">
            <a:alphaModFix/>
          </a:blip>
          <a:srcRect b="18802" l="9296" r="9296" t="-236"/>
          <a:stretch/>
        </p:blipFill>
        <p:spPr>
          <a:xfrm>
            <a:off x="826901" y="1401575"/>
            <a:ext cx="3054000" cy="305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2" name="Google Shape;2052;p42"/>
          <p:cNvPicPr preferRelativeResize="0"/>
          <p:nvPr/>
        </p:nvPicPr>
        <p:blipFill rotWithShape="1">
          <a:blip r:embed="rId4">
            <a:alphaModFix amt="54000"/>
          </a:blip>
          <a:srcRect b="18802" l="9296" r="9296" t="-236"/>
          <a:stretch/>
        </p:blipFill>
        <p:spPr>
          <a:xfrm>
            <a:off x="826901" y="1401575"/>
            <a:ext cx="3054000" cy="305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53" name="Google Shape;2053;p42"/>
          <p:cNvPicPr preferRelativeResize="0"/>
          <p:nvPr/>
        </p:nvPicPr>
        <p:blipFill rotWithShape="1">
          <a:blip r:embed="rId5">
            <a:alphaModFix/>
          </a:blip>
          <a:srcRect b="1399" l="0" r="0" t="1409"/>
          <a:stretch/>
        </p:blipFill>
        <p:spPr>
          <a:xfrm>
            <a:off x="826907" y="1401575"/>
            <a:ext cx="3054000" cy="305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4" name="Google Shape;2054;p42"/>
          <p:cNvSpPr txBox="1"/>
          <p:nvPr>
            <p:ph type="title"/>
          </p:nvPr>
        </p:nvSpPr>
        <p:spPr>
          <a:xfrm>
            <a:off x="4261825" y="1487325"/>
            <a:ext cx="38517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3"/>
                </a:solidFill>
              </a:rPr>
              <a:t>Heatmap</a:t>
            </a:r>
            <a:endParaRPr sz="3100">
              <a:solidFill>
                <a:schemeClr val="accent3"/>
              </a:solidFill>
            </a:endParaRPr>
          </a:p>
        </p:txBody>
      </p:sp>
      <p:sp>
        <p:nvSpPr>
          <p:cNvPr id="2055" name="Google Shape;2055;p42"/>
          <p:cNvSpPr txBox="1"/>
          <p:nvPr>
            <p:ph idx="2" type="subTitle"/>
          </p:nvPr>
        </p:nvSpPr>
        <p:spPr>
          <a:xfrm>
            <a:off x="4261825" y="2376350"/>
            <a:ext cx="41622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/>
              <a:t>jaune </a:t>
            </a:r>
            <a:r>
              <a:rPr lang="en" sz="1800">
                <a:solidFill>
                  <a:schemeClr val="accent4"/>
                </a:solidFill>
              </a:rPr>
              <a:t>= ‘activité’ importante (de l’algo, ..)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/>
              <a:t>violet/noir</a:t>
            </a:r>
            <a:r>
              <a:rPr lang="en" sz="1800">
                <a:solidFill>
                  <a:schemeClr val="accent4"/>
                </a:solidFill>
              </a:rPr>
              <a:t> = ‘activité’ basse</a:t>
            </a:r>
            <a:endParaRPr sz="1800">
              <a:solidFill>
                <a:schemeClr val="accent4"/>
              </a:solidFill>
            </a:endParaRPr>
          </a:p>
        </p:txBody>
      </p:sp>
      <p:pic>
        <p:nvPicPr>
          <p:cNvPr id="2056" name="Google Shape;20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25" y="1301250"/>
            <a:ext cx="3163150" cy="3255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266700">
              <a:schemeClr val="dk2">
                <a:alpha val="43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43"/>
          <p:cNvPicPr preferRelativeResize="0"/>
          <p:nvPr/>
        </p:nvPicPr>
        <p:blipFill rotWithShape="1">
          <a:blip r:embed="rId3">
            <a:alphaModFix/>
          </a:blip>
          <a:srcRect b="0" l="427" r="43320" t="0"/>
          <a:stretch/>
        </p:blipFill>
        <p:spPr>
          <a:xfrm>
            <a:off x="4976632" y="1044300"/>
            <a:ext cx="3054000" cy="305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2" name="Google Shape;2062;p43"/>
          <p:cNvPicPr preferRelativeResize="0"/>
          <p:nvPr/>
        </p:nvPicPr>
        <p:blipFill rotWithShape="1">
          <a:blip r:embed="rId4">
            <a:alphaModFix/>
          </a:blip>
          <a:srcRect b="0" l="504" r="514" t="0"/>
          <a:stretch/>
        </p:blipFill>
        <p:spPr>
          <a:xfrm>
            <a:off x="4976632" y="1044300"/>
            <a:ext cx="3054000" cy="3054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200000" dist="85725">
              <a:schemeClr val="accent5">
                <a:alpha val="75000"/>
              </a:schemeClr>
            </a:outerShdw>
          </a:effectLst>
        </p:spPr>
      </p:pic>
      <p:sp>
        <p:nvSpPr>
          <p:cNvPr id="2063" name="Google Shape;2063;p43"/>
          <p:cNvSpPr txBox="1"/>
          <p:nvPr>
            <p:ph type="title"/>
          </p:nvPr>
        </p:nvSpPr>
        <p:spPr>
          <a:xfrm>
            <a:off x="873125" y="1487325"/>
            <a:ext cx="40662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Weight Matrix</a:t>
            </a:r>
            <a:endParaRPr sz="3100">
              <a:solidFill>
                <a:schemeClr val="accent5"/>
              </a:solidFill>
            </a:endParaRPr>
          </a:p>
        </p:txBody>
      </p:sp>
      <p:sp>
        <p:nvSpPr>
          <p:cNvPr id="2064" name="Google Shape;2064;p43"/>
          <p:cNvSpPr txBox="1"/>
          <p:nvPr>
            <p:ph idx="1" type="subTitle"/>
          </p:nvPr>
        </p:nvSpPr>
        <p:spPr>
          <a:xfrm>
            <a:off x="717425" y="2376350"/>
            <a:ext cx="42219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rdonnée </a:t>
            </a:r>
            <a:r>
              <a:rPr lang="en" sz="1800">
                <a:solidFill>
                  <a:schemeClr val="accent4"/>
                </a:solidFill>
              </a:rPr>
              <a:t>= nucléotide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a</a:t>
            </a:r>
            <a:r>
              <a:rPr lang="en" sz="1800"/>
              <a:t>bscisse </a:t>
            </a:r>
            <a:r>
              <a:rPr lang="en" sz="1800">
                <a:solidFill>
                  <a:schemeClr val="accent4"/>
                </a:solidFill>
              </a:rPr>
              <a:t>= position dans le motif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j</a:t>
            </a:r>
            <a:r>
              <a:rPr lang="en" sz="1800"/>
              <a:t>aune </a:t>
            </a:r>
            <a:r>
              <a:rPr lang="en" sz="1800">
                <a:solidFill>
                  <a:schemeClr val="accent4"/>
                </a:solidFill>
              </a:rPr>
              <a:t>= proba augmentée</a:t>
            </a:r>
            <a:endParaRPr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/>
              <a:t>violet/noir</a:t>
            </a:r>
            <a:r>
              <a:rPr lang="en" sz="1800">
                <a:solidFill>
                  <a:schemeClr val="accent4"/>
                </a:solidFill>
              </a:rPr>
              <a:t> = proba basse</a:t>
            </a:r>
            <a:endParaRPr sz="1800">
              <a:solidFill>
                <a:schemeClr val="accent4"/>
              </a:solidFill>
            </a:endParaRPr>
          </a:p>
        </p:txBody>
      </p:sp>
      <p:pic>
        <p:nvPicPr>
          <p:cNvPr id="2065" name="Google Shape;20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50" y="941525"/>
            <a:ext cx="3292949" cy="326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266700">
              <a:schemeClr val="dk2">
                <a:alpha val="43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44"/>
          <p:cNvSpPr txBox="1"/>
          <p:nvPr>
            <p:ph type="title"/>
          </p:nvPr>
        </p:nvSpPr>
        <p:spPr>
          <a:xfrm>
            <a:off x="757375" y="2280175"/>
            <a:ext cx="76293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/>
              <a:t> Les Algorithmes </a:t>
            </a:r>
            <a:r>
              <a:rPr lang="en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71" name="Google Shape;2071;p44"/>
          <p:cNvSpPr txBox="1"/>
          <p:nvPr>
            <p:ph idx="2" type="title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5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Qu’est-ce qu’on cherche ?</a:t>
            </a:r>
            <a:endParaRPr/>
          </a:p>
        </p:txBody>
      </p:sp>
      <p:sp>
        <p:nvSpPr>
          <p:cNvPr id="2077" name="Google Shape;2077;p45"/>
          <p:cNvSpPr txBox="1"/>
          <p:nvPr>
            <p:ph idx="1" type="subTitle"/>
          </p:nvPr>
        </p:nvSpPr>
        <p:spPr>
          <a:xfrm>
            <a:off x="1752667" y="2162747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Fréquences absolues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78" name="Google Shape;2078;p45"/>
          <p:cNvSpPr txBox="1"/>
          <p:nvPr>
            <p:ph idx="2" type="subTitle"/>
          </p:nvPr>
        </p:nvSpPr>
        <p:spPr>
          <a:xfrm>
            <a:off x="1752667" y="1508675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rtan"/>
                <a:ea typeface="Spartan"/>
                <a:cs typeface="Spartan"/>
                <a:sym typeface="Spartan"/>
              </a:rPr>
              <a:t>HashTable</a:t>
            </a:r>
            <a:endParaRPr b="1" sz="18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79" name="Google Shape;2079;p45"/>
          <p:cNvSpPr txBox="1"/>
          <p:nvPr>
            <p:ph idx="3" type="subTitle"/>
          </p:nvPr>
        </p:nvSpPr>
        <p:spPr>
          <a:xfrm>
            <a:off x="1752676" y="3691550"/>
            <a:ext cx="284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“Profils” les plus probables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0" name="Google Shape;2080;p45"/>
          <p:cNvSpPr txBox="1"/>
          <p:nvPr>
            <p:ph idx="4" type="subTitle"/>
          </p:nvPr>
        </p:nvSpPr>
        <p:spPr>
          <a:xfrm>
            <a:off x="1752667" y="3037479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rtan"/>
                <a:ea typeface="Spartan"/>
                <a:cs typeface="Spartan"/>
                <a:sym typeface="Spartan"/>
              </a:rPr>
              <a:t>Greedy Profile</a:t>
            </a:r>
            <a:endParaRPr b="1" sz="18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1" name="Google Shape;2081;p45"/>
          <p:cNvSpPr/>
          <p:nvPr/>
        </p:nvSpPr>
        <p:spPr>
          <a:xfrm>
            <a:off x="813783" y="1636531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5"/>
          <p:cNvSpPr txBox="1"/>
          <p:nvPr>
            <p:ph idx="6" type="subTitle"/>
          </p:nvPr>
        </p:nvSpPr>
        <p:spPr>
          <a:xfrm>
            <a:off x="5688726" y="1508675"/>
            <a:ext cx="29286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rtan"/>
                <a:ea typeface="Spartan"/>
                <a:cs typeface="Spartan"/>
                <a:sym typeface="Spartan"/>
              </a:rPr>
              <a:t>Median String Search</a:t>
            </a:r>
            <a:endParaRPr b="1" sz="18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3" name="Google Shape;2083;p45"/>
          <p:cNvSpPr txBox="1"/>
          <p:nvPr>
            <p:ph idx="5" type="subTitle"/>
          </p:nvPr>
        </p:nvSpPr>
        <p:spPr>
          <a:xfrm>
            <a:off x="5688726" y="2162750"/>
            <a:ext cx="2928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Distances de Hamming 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4" name="Google Shape;2084;p45"/>
          <p:cNvSpPr txBox="1"/>
          <p:nvPr>
            <p:ph idx="8" type="subTitle"/>
          </p:nvPr>
        </p:nvSpPr>
        <p:spPr>
          <a:xfrm>
            <a:off x="5688717" y="3037479"/>
            <a:ext cx="26415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rtan"/>
                <a:ea typeface="Spartan"/>
                <a:cs typeface="Spartan"/>
                <a:sym typeface="Spartan"/>
              </a:rPr>
              <a:t>Random Projection</a:t>
            </a:r>
            <a:endParaRPr b="1" sz="18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5" name="Google Shape;2085;p45"/>
          <p:cNvSpPr txBox="1"/>
          <p:nvPr>
            <p:ph idx="7" type="subTitle"/>
          </p:nvPr>
        </p:nvSpPr>
        <p:spPr>
          <a:xfrm>
            <a:off x="5688717" y="369155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“Classes d’équivalence” des motifs (variations)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086" name="Google Shape;2086;p45"/>
          <p:cNvSpPr/>
          <p:nvPr/>
        </p:nvSpPr>
        <p:spPr>
          <a:xfrm>
            <a:off x="813783" y="316555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45"/>
          <p:cNvSpPr/>
          <p:nvPr/>
        </p:nvSpPr>
        <p:spPr>
          <a:xfrm>
            <a:off x="4749833" y="1636531"/>
            <a:ext cx="807300" cy="80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45"/>
          <p:cNvSpPr/>
          <p:nvPr/>
        </p:nvSpPr>
        <p:spPr>
          <a:xfrm>
            <a:off x="4749833" y="3165556"/>
            <a:ext cx="807300" cy="80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9" name="Google Shape;2089;p45"/>
          <p:cNvGrpSpPr/>
          <p:nvPr/>
        </p:nvGrpSpPr>
        <p:grpSpPr>
          <a:xfrm>
            <a:off x="995876" y="1818871"/>
            <a:ext cx="443113" cy="442621"/>
            <a:chOff x="2497275" y="2744159"/>
            <a:chExt cx="370930" cy="370549"/>
          </a:xfrm>
        </p:grpSpPr>
        <p:sp>
          <p:nvSpPr>
            <p:cNvPr id="2090" name="Google Shape;2090;p4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45"/>
          <p:cNvGrpSpPr/>
          <p:nvPr/>
        </p:nvGrpSpPr>
        <p:grpSpPr>
          <a:xfrm>
            <a:off x="4926274" y="1823309"/>
            <a:ext cx="454418" cy="433745"/>
            <a:chOff x="4126815" y="2760704"/>
            <a:chExt cx="380393" cy="363118"/>
          </a:xfrm>
        </p:grpSpPr>
        <p:sp>
          <p:nvSpPr>
            <p:cNvPr id="2097" name="Google Shape;2097;p45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45"/>
          <p:cNvGrpSpPr/>
          <p:nvPr/>
        </p:nvGrpSpPr>
        <p:grpSpPr>
          <a:xfrm>
            <a:off x="1004696" y="3356696"/>
            <a:ext cx="425474" cy="425021"/>
            <a:chOff x="3040984" y="3681059"/>
            <a:chExt cx="356164" cy="355815"/>
          </a:xfrm>
        </p:grpSpPr>
        <p:sp>
          <p:nvSpPr>
            <p:cNvPr id="2102" name="Google Shape;2102;p45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45"/>
          <p:cNvGrpSpPr/>
          <p:nvPr/>
        </p:nvGrpSpPr>
        <p:grpSpPr>
          <a:xfrm>
            <a:off x="4973324" y="3352456"/>
            <a:ext cx="359689" cy="433765"/>
            <a:chOff x="6421399" y="2308227"/>
            <a:chExt cx="263567" cy="317614"/>
          </a:xfrm>
        </p:grpSpPr>
        <p:sp>
          <p:nvSpPr>
            <p:cNvPr id="2106" name="Google Shape;2106;p45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46"/>
          <p:cNvSpPr txBox="1"/>
          <p:nvPr>
            <p:ph idx="1" type="subTitle"/>
          </p:nvPr>
        </p:nvSpPr>
        <p:spPr>
          <a:xfrm>
            <a:off x="4663000" y="2014403"/>
            <a:ext cx="3758400" cy="24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Retour : </a:t>
            </a:r>
            <a:r>
              <a:rPr lang="en" sz="1700">
                <a:solidFill>
                  <a:schemeClr val="accent4"/>
                </a:solidFill>
              </a:rPr>
              <a:t>dictionnaire  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motif → fréquence absolue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Cleanup</a:t>
            </a:r>
            <a:r>
              <a:rPr lang="en" sz="1700">
                <a:solidFill>
                  <a:schemeClr val="accent4"/>
                </a:solidFill>
              </a:rPr>
              <a:t> </a:t>
            </a: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: </a:t>
            </a:r>
            <a:r>
              <a:rPr lang="en" sz="1700">
                <a:solidFill>
                  <a:schemeClr val="accent4"/>
                </a:solidFill>
              </a:rPr>
              <a:t>enlèvement motifs peu complexes, puis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tri par fréquence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Complexité :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O(n*k-k</a:t>
            </a:r>
            <a:r>
              <a:rPr baseline="30000" lang="en" sz="1700">
                <a:solidFill>
                  <a:schemeClr val="accent4"/>
                </a:solidFill>
                <a:highlight>
                  <a:schemeClr val="dk2"/>
                </a:highlight>
              </a:rPr>
              <a:t>2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+k)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sp>
        <p:nvSpPr>
          <p:cNvPr id="2115" name="Google Shape;2115;p46"/>
          <p:cNvSpPr txBox="1"/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HashTable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116" name="Google Shape;2116;p46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117" name="Google Shape;2117;p46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118" name="Google Shape;2118;p46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46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46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46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46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46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46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46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46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46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46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46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46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46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46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46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46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46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46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46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46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46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46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46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46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46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46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6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6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6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6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46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46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6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6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46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46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46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46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46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6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6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6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46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46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46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46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46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71" name="Google Shape;2171;p46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172" name="Google Shape;2172;p46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46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46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46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46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46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46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79" name="Google Shape;2179;p46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180" name="Google Shape;2180;p4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4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4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4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4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4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4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4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4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4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4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4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4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4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4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4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4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4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4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4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4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5" name="Google Shape;2215;p47"/>
          <p:cNvGraphicFramePr/>
          <p:nvPr/>
        </p:nvGraphicFramePr>
        <p:xfrm>
          <a:off x="449825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2065375"/>
                <a:gridCol w="2065375"/>
              </a:tblGrid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 sz="1800">
                        <a:solidFill>
                          <a:schemeClr val="l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Fréquence</a:t>
                      </a:r>
                      <a:endParaRPr sz="1800">
                        <a:solidFill>
                          <a:schemeClr val="l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CTGATTGG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13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CGATGAGC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CTCATTGG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TGATTGGT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TCATTGGT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TCTGATTG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GCGATGAG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ATCATATG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ATTGGTCC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TCATATGA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9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16" name="Google Shape;2216;p47"/>
          <p:cNvSpPr txBox="1"/>
          <p:nvPr/>
        </p:nvSpPr>
        <p:spPr>
          <a:xfrm>
            <a:off x="4793025" y="315250"/>
            <a:ext cx="40116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Résultats HashTable</a:t>
            </a:r>
            <a:endParaRPr b="1" sz="2000" u="sng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trouvés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28316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peu complexes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4487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considérés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23829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217" name="Google Shape;22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925" y="2039625"/>
            <a:ext cx="3761794" cy="242525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2667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" name="Google Shape;2222;p48"/>
          <p:cNvGraphicFramePr/>
          <p:nvPr/>
        </p:nvGraphicFramePr>
        <p:xfrm>
          <a:off x="449825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2065375"/>
                <a:gridCol w="2065375"/>
              </a:tblGrid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 sz="1800">
                        <a:solidFill>
                          <a:schemeClr val="l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Fréquence</a:t>
                      </a:r>
                      <a:endParaRPr sz="1800">
                        <a:solidFill>
                          <a:schemeClr val="l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CTGATTGG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13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CGATGAGC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CTCATTGG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TGATTGGT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TCATTGGT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TCTGATTG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GCGATGAG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ATCATATG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ATTGGTCC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10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TCATATGA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9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3" name="Google Shape;2223;p48"/>
          <p:cNvSpPr txBox="1"/>
          <p:nvPr/>
        </p:nvSpPr>
        <p:spPr>
          <a:xfrm>
            <a:off x="4793025" y="315250"/>
            <a:ext cx="40116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Résultats HashTable</a:t>
            </a:r>
            <a:endParaRPr b="1" sz="2000" u="sng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trouvés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28316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peu complexes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4487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considérés :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23829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224" name="Google Shape;222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925" y="2039625"/>
            <a:ext cx="3761794" cy="242525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2667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32"/>
          <p:cNvSpPr txBox="1"/>
          <p:nvPr>
            <p:ph idx="1" type="body"/>
          </p:nvPr>
        </p:nvSpPr>
        <p:spPr>
          <a:xfrm>
            <a:off x="720000" y="1004075"/>
            <a:ext cx="6505800" cy="3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Comment </a:t>
            </a:r>
            <a:r>
              <a:rPr lang="en">
                <a:solidFill>
                  <a:schemeClr val="accent4"/>
                </a:solidFill>
              </a:rPr>
              <a:t>est-ce qu’on a analysé les données ?</a:t>
            </a:r>
            <a:endParaRPr>
              <a:solidFill>
                <a:schemeClr val="accent4"/>
              </a:solidFill>
            </a:endParaRPr>
          </a:p>
          <a:p>
            <a:pPr indent="-193040" lvl="0" marL="32004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>
                <a:solidFill>
                  <a:schemeClr val="accent4"/>
                </a:solidFill>
              </a:rPr>
              <a:t>Avec quelles méthodes de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traitement des données</a:t>
            </a:r>
            <a:endParaRPr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186690" lvl="0" marL="32004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>
                <a:solidFill>
                  <a:schemeClr val="accent4"/>
                </a:solidFill>
              </a:rPr>
              <a:t>Il s’agit des résultats </a:t>
            </a:r>
            <a:r>
              <a:rPr lang="en">
                <a:solidFill>
                  <a:schemeClr val="accent4"/>
                </a:solidFill>
                <a:highlight>
                  <a:schemeClr val="dk2"/>
                </a:highlight>
              </a:rPr>
              <a:t>intermédiaires</a:t>
            </a:r>
            <a:endParaRPr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193040" lvl="0" marL="32004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>
                <a:solidFill>
                  <a:schemeClr val="accent4"/>
                </a:solidFill>
              </a:rPr>
              <a:t>Choses qui restent encore à implémenter : </a:t>
            </a:r>
            <a:endParaRPr>
              <a:solidFill>
                <a:schemeClr val="accent4"/>
              </a:solidFill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○"/>
            </a:pPr>
            <a:r>
              <a:rPr lang="en" sz="1300">
                <a:solidFill>
                  <a:schemeClr val="accent4"/>
                </a:solidFill>
              </a:rPr>
              <a:t>Modification de la </a:t>
            </a:r>
            <a:r>
              <a:rPr lang="en" sz="1300">
                <a:solidFill>
                  <a:schemeClr val="accent4"/>
                </a:solidFill>
                <a:highlight>
                  <a:schemeClr val="dk2"/>
                </a:highlight>
              </a:rPr>
              <a:t>taille de motif k</a:t>
            </a:r>
            <a:endParaRPr sz="13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○"/>
            </a:pPr>
            <a:r>
              <a:rPr lang="en" sz="1300">
                <a:solidFill>
                  <a:schemeClr val="accent4"/>
                </a:solidFill>
              </a:rPr>
              <a:t>Considération du </a:t>
            </a:r>
            <a:r>
              <a:rPr lang="en" sz="1300">
                <a:solidFill>
                  <a:schemeClr val="accent4"/>
                </a:solidFill>
                <a:highlight>
                  <a:schemeClr val="dk2"/>
                </a:highlight>
              </a:rPr>
              <a:t>brin complémentaire</a:t>
            </a:r>
            <a:endParaRPr sz="13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○"/>
            </a:pPr>
            <a:r>
              <a:rPr lang="en" sz="1300">
                <a:solidFill>
                  <a:schemeClr val="accent4"/>
                </a:solidFill>
              </a:rPr>
              <a:t>Variations des </a:t>
            </a:r>
            <a:r>
              <a:rPr lang="en" sz="1300">
                <a:solidFill>
                  <a:schemeClr val="accent4"/>
                </a:solidFill>
                <a:highlight>
                  <a:schemeClr val="dk2"/>
                </a:highlight>
              </a:rPr>
              <a:t>‘hyperparameters’</a:t>
            </a:r>
            <a:r>
              <a:rPr lang="en" sz="1300">
                <a:solidFill>
                  <a:schemeClr val="accent4"/>
                </a:solidFill>
              </a:rPr>
              <a:t> des algos</a:t>
            </a:r>
            <a:endParaRPr sz="1300">
              <a:solidFill>
                <a:schemeClr val="accent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○"/>
            </a:pPr>
            <a:r>
              <a:rPr lang="en" sz="1300">
                <a:solidFill>
                  <a:schemeClr val="accent4"/>
                </a:solidFill>
              </a:rPr>
              <a:t>...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936" name="Google Shape;1936;p32"/>
          <p:cNvSpPr txBox="1"/>
          <p:nvPr>
            <p:ph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Présentation Mi-Parcours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1"/>
          <p:cNvSpPr txBox="1"/>
          <p:nvPr>
            <p:ph idx="1" type="subTitle"/>
          </p:nvPr>
        </p:nvSpPr>
        <p:spPr>
          <a:xfrm>
            <a:off x="4663000" y="2014403"/>
            <a:ext cx="3758400" cy="24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Retour : </a:t>
            </a:r>
            <a:r>
              <a:rPr lang="en" sz="1700">
                <a:solidFill>
                  <a:schemeClr val="accent4"/>
                </a:solidFill>
              </a:rPr>
              <a:t>dictionnaire  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motif → distance de Hamming</a:t>
            </a:r>
            <a:r>
              <a:rPr lang="en" sz="1700">
                <a:solidFill>
                  <a:schemeClr val="accent4"/>
                </a:solidFill>
              </a:rPr>
              <a:t>, motif ayant le meilleur score et son score</a:t>
            </a:r>
            <a:endParaRPr b="1" sz="17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partan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Complexité :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~ O(4</a:t>
            </a:r>
            <a:r>
              <a:rPr baseline="30000" lang="en" sz="1700">
                <a:solidFill>
                  <a:schemeClr val="accent4"/>
                </a:solidFill>
                <a:highlight>
                  <a:schemeClr val="dk2"/>
                </a:highlight>
              </a:rPr>
              <a:t>k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)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sp>
        <p:nvSpPr>
          <p:cNvPr id="2240" name="Google Shape;2240;p51"/>
          <p:cNvSpPr txBox="1"/>
          <p:nvPr>
            <p:ph type="title"/>
          </p:nvPr>
        </p:nvSpPr>
        <p:spPr>
          <a:xfrm>
            <a:off x="4663125" y="1367939"/>
            <a:ext cx="3758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Median String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241" name="Google Shape;2241;p51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242" name="Google Shape;2242;p51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243" name="Google Shape;2243;p51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51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51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51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51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51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51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51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51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51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51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51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51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51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51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51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51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51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51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51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51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51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51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51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51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51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51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51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51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51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51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51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51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51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51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51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51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51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51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51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51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51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51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51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51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51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51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51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51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51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51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51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51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6" name="Google Shape;2296;p51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297" name="Google Shape;2297;p51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51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51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51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51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51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51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04" name="Google Shape;2304;p51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305" name="Google Shape;2305;p5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5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5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5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5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5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5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5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5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5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5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5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5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5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5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5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5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5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5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5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5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5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5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5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5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5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5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5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5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5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5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0" name="Google Shape;2340;p52"/>
          <p:cNvGraphicFramePr/>
          <p:nvPr/>
        </p:nvGraphicFramePr>
        <p:xfrm>
          <a:off x="449825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376925"/>
                <a:gridCol w="1376925"/>
                <a:gridCol w="1376925"/>
              </a:tblGrid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>
                        <a:solidFill>
                          <a:schemeClr val="accen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Distance totale</a:t>
                      </a:r>
                      <a:endParaRPr>
                        <a:solidFill>
                          <a:schemeClr val="accen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Distance moyenne</a:t>
                      </a:r>
                      <a:endParaRPr b="1">
                        <a:solidFill>
                          <a:schemeClr val="accen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AATTTTCA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169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1,55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AATTATAT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1,59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AATTGTAT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ATTGTATA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1,61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ATTACTAT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177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1,62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AATCATAT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177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1,62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AAATATTT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177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1,62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TATTTAAA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178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1,63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CAAATTTT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178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1,63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TGATAATA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178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1,63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1" name="Google Shape;2341;p52"/>
          <p:cNvSpPr txBox="1"/>
          <p:nvPr/>
        </p:nvSpPr>
        <p:spPr>
          <a:xfrm>
            <a:off x="4793025" y="315250"/>
            <a:ext cx="40116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Résultats Median String</a:t>
            </a:r>
            <a:endParaRPr b="1" sz="2000" u="sng">
              <a:solidFill>
                <a:schemeClr val="accent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meilleure distance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169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pire distance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328 (moy. ~3)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[A/T] &gt;&gt; [G/C]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342" name="Google Shape;23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925" y="2039625"/>
            <a:ext cx="3761794" cy="242525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2667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sp>
        <p:nvSpPr>
          <p:cNvPr id="2348" name="Google Shape;2348;p53"/>
          <p:cNvSpPr txBox="1"/>
          <p:nvPr/>
        </p:nvSpPr>
        <p:spPr>
          <a:xfrm>
            <a:off x="0" y="4845200"/>
            <a:ext cx="6876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Distribution </a:t>
            </a:r>
            <a:r>
              <a:rPr lang="en" sz="1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spatiale</a:t>
            </a:r>
            <a:r>
              <a:rPr lang="en" sz="15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 des Top 10 motifs trouvés par MSS</a:t>
            </a:r>
            <a:endParaRPr sz="15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54"/>
          <p:cNvSpPr txBox="1"/>
          <p:nvPr>
            <p:ph idx="1" type="subTitle"/>
          </p:nvPr>
        </p:nvSpPr>
        <p:spPr>
          <a:xfrm>
            <a:off x="4663000" y="1684125"/>
            <a:ext cx="3758400" cy="32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Retour : </a:t>
            </a:r>
            <a:r>
              <a:rPr lang="en" sz="1700">
                <a:solidFill>
                  <a:schemeClr val="accent4"/>
                </a:solidFill>
              </a:rPr>
              <a:t>liste de motifs ayant le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meilleur Score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Version Itérative </a:t>
            </a: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: </a:t>
            </a:r>
            <a:r>
              <a:rPr lang="en" sz="1700">
                <a:solidFill>
                  <a:schemeClr val="accent4"/>
                </a:solidFill>
              </a:rPr>
              <a:t>plusieurs fois avec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différentes vecteurs</a:t>
            </a:r>
            <a:r>
              <a:rPr lang="en" sz="1700">
                <a:solidFill>
                  <a:schemeClr val="accent4"/>
                </a:solidFill>
              </a:rPr>
              <a:t> de début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Cleanup</a:t>
            </a:r>
            <a:r>
              <a:rPr lang="en" sz="1700">
                <a:solidFill>
                  <a:schemeClr val="accent4"/>
                </a:solidFill>
              </a:rPr>
              <a:t> : association aux fréquences HT,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tri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Complexité</a:t>
            </a:r>
            <a:r>
              <a:rPr lang="en" sz="1700">
                <a:solidFill>
                  <a:schemeClr val="accent4"/>
                </a:solidFill>
              </a:rPr>
              <a:t>: ~O(ln²+nlt)</a:t>
            </a:r>
            <a:endParaRPr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</a:endParaRPr>
          </a:p>
        </p:txBody>
      </p:sp>
      <p:sp>
        <p:nvSpPr>
          <p:cNvPr id="2354" name="Google Shape;2354;p54"/>
          <p:cNvSpPr txBox="1"/>
          <p:nvPr>
            <p:ph type="title"/>
          </p:nvPr>
        </p:nvSpPr>
        <p:spPr>
          <a:xfrm>
            <a:off x="4663000" y="1004064"/>
            <a:ext cx="3758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Greedy Profile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2355" name="Google Shape;2355;p54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356" name="Google Shape;2356;p54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357" name="Google Shape;2357;p54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54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54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54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54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54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54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54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54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54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54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54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54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54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54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54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54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54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54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54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54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54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54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54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54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54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54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54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54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54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54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54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54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54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54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54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54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54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54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54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4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54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54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54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54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54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54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54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54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54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54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54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54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10" name="Google Shape;2410;p54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411" name="Google Shape;2411;p54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54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54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54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54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54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54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18" name="Google Shape;2418;p54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419" name="Google Shape;2419;p5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5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5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5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5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5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5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5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5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5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5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5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5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5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5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5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5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5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5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5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5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5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5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5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5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5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5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5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5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5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4" name="Google Shape;2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5" y="503675"/>
            <a:ext cx="2274528" cy="1898126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pic>
        <p:nvPicPr>
          <p:cNvPr id="2455" name="Google Shape;24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720" y="503685"/>
            <a:ext cx="2274528" cy="1898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pic>
        <p:nvPicPr>
          <p:cNvPr id="2456" name="Google Shape;24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338" y="503685"/>
            <a:ext cx="2274528" cy="1898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pic>
        <p:nvPicPr>
          <p:cNvPr id="2457" name="Google Shape;245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125" y="2709231"/>
            <a:ext cx="2274528" cy="18981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pic>
        <p:nvPicPr>
          <p:cNvPr id="2458" name="Google Shape;245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4730" y="2709228"/>
            <a:ext cx="2274528" cy="18981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pic>
        <p:nvPicPr>
          <p:cNvPr id="2459" name="Google Shape;245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9348" y="2709228"/>
            <a:ext cx="2274528" cy="18981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4" name="Google Shape;2464;p56"/>
          <p:cNvGraphicFramePr/>
          <p:nvPr/>
        </p:nvGraphicFramePr>
        <p:xfrm>
          <a:off x="449825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2005800"/>
                <a:gridCol w="2005800"/>
              </a:tblGrid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>
                        <a:solidFill>
                          <a:schemeClr val="accent3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Freq associée</a:t>
                      </a:r>
                      <a:endParaRPr>
                        <a:solidFill>
                          <a:schemeClr val="accent3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8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6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ATATTGAA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CTATAATA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TTATCAAA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AAATTCCA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AAATTTCA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AATTCACT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AGTTTGTA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ATATCAAT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5" name="Google Shape;2465;p56"/>
          <p:cNvSpPr txBox="1"/>
          <p:nvPr/>
        </p:nvSpPr>
        <p:spPr>
          <a:xfrm>
            <a:off x="4793025" y="315250"/>
            <a:ext cx="40116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Résultats Greedy Profile</a:t>
            </a:r>
            <a:endParaRPr b="1" sz="2000" u="sng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Score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622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Meilleur score sur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&gt;20 essais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distincts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80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(sur 109)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m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eilleure fréquence associée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8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466" name="Google Shape;2466;p56"/>
          <p:cNvPicPr preferRelativeResize="0"/>
          <p:nvPr/>
        </p:nvPicPr>
        <p:blipFill rotWithShape="1">
          <a:blip r:embed="rId3">
            <a:alphaModFix/>
          </a:blip>
          <a:srcRect b="12224" l="0" r="0" t="12224"/>
          <a:stretch/>
        </p:blipFill>
        <p:spPr>
          <a:xfrm>
            <a:off x="4917925" y="2261575"/>
            <a:ext cx="3761793" cy="24252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2667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1" name="Google Shape;2471;p57"/>
          <p:cNvGraphicFramePr/>
          <p:nvPr/>
        </p:nvGraphicFramePr>
        <p:xfrm>
          <a:off x="449825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2005800"/>
                <a:gridCol w="2005800"/>
              </a:tblGrid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>
                        <a:solidFill>
                          <a:schemeClr val="accent3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Freq associée</a:t>
                      </a:r>
                      <a:endParaRPr>
                        <a:solidFill>
                          <a:schemeClr val="accent3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8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6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ATATTGAA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CTATAATA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TTATCAAA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5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AAATTCCA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AAATTTCA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AATTCACT</a:t>
                      </a:r>
                      <a:endParaRPr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AGTTTGTA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ATATCAAT</a:t>
                      </a:r>
                      <a:endParaRPr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4</a:t>
                      </a:r>
                      <a:endParaRPr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2" name="Google Shape;2472;p57"/>
          <p:cNvSpPr txBox="1"/>
          <p:nvPr/>
        </p:nvSpPr>
        <p:spPr>
          <a:xfrm>
            <a:off x="4793025" y="315250"/>
            <a:ext cx="40116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Résultats Greedy Profile</a:t>
            </a:r>
            <a:endParaRPr b="1" sz="2000" u="sng">
              <a:solidFill>
                <a:schemeClr val="accent3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Score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622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Meilleur score sur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&gt;20 essais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motifs distincts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80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(sur 109)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meilleure fréquence associée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8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473" name="Google Shape;247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925" y="2261575"/>
            <a:ext cx="3761794" cy="242525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2667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" name="Google Shape;24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sp>
        <p:nvSpPr>
          <p:cNvPr id="2479" name="Google Shape;2479;p58"/>
          <p:cNvSpPr txBox="1"/>
          <p:nvPr/>
        </p:nvSpPr>
        <p:spPr>
          <a:xfrm>
            <a:off x="0" y="4845200"/>
            <a:ext cx="8168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Distribution spatiale des motifs correspondants au meilleur score Greedy (ici couleur = fréquence associée au motif)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59"/>
          <p:cNvSpPr txBox="1"/>
          <p:nvPr>
            <p:ph idx="1" type="subTitle"/>
          </p:nvPr>
        </p:nvSpPr>
        <p:spPr>
          <a:xfrm>
            <a:off x="4663000" y="2014399"/>
            <a:ext cx="3758400" cy="28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Retour :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‘buckets’</a:t>
            </a:r>
            <a:r>
              <a:rPr lang="en" sz="1700">
                <a:solidFill>
                  <a:schemeClr val="accent4"/>
                </a:solidFill>
              </a:rPr>
              <a:t> avec leurs motifs correspondants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Version itérative </a:t>
            </a:r>
            <a:r>
              <a:rPr lang="en" sz="1700">
                <a:solidFill>
                  <a:schemeClr val="accent4"/>
                </a:solidFill>
              </a:rPr>
              <a:t>: ‘bucket’ correspondant au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meilleur score</a:t>
            </a:r>
            <a:endParaRPr sz="1700">
              <a:solidFill>
                <a:schemeClr val="accent4"/>
              </a:solidFill>
              <a:highlight>
                <a:schemeClr val="dk2"/>
              </a:highlight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Char char="●"/>
            </a:pP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Cleanup</a:t>
            </a:r>
            <a:r>
              <a:rPr lang="en" sz="1700">
                <a:solidFill>
                  <a:schemeClr val="accent4"/>
                </a:solidFill>
              </a:rPr>
              <a:t> </a:t>
            </a:r>
            <a:r>
              <a:rPr b="1" lang="en" sz="17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: </a:t>
            </a:r>
            <a:r>
              <a:rPr lang="en" sz="1700">
                <a:solidFill>
                  <a:schemeClr val="accent4"/>
                </a:solidFill>
              </a:rPr>
              <a:t>association des </a:t>
            </a:r>
            <a:r>
              <a:rPr lang="en" sz="1700">
                <a:solidFill>
                  <a:schemeClr val="accent4"/>
                </a:solidFill>
                <a:highlight>
                  <a:schemeClr val="dk2"/>
                </a:highlight>
              </a:rPr>
              <a:t>distances de hamming</a:t>
            </a:r>
            <a:r>
              <a:rPr lang="en" sz="1700">
                <a:solidFill>
                  <a:schemeClr val="accent4"/>
                </a:solidFill>
              </a:rPr>
              <a:t>, tri</a:t>
            </a:r>
            <a:endParaRPr sz="1700">
              <a:solidFill>
                <a:schemeClr val="accent4"/>
              </a:solidFill>
            </a:endParaRPr>
          </a:p>
        </p:txBody>
      </p:sp>
      <p:sp>
        <p:nvSpPr>
          <p:cNvPr id="2485" name="Google Shape;2485;p59"/>
          <p:cNvSpPr txBox="1"/>
          <p:nvPr>
            <p:ph type="title"/>
          </p:nvPr>
        </p:nvSpPr>
        <p:spPr>
          <a:xfrm>
            <a:off x="4534400" y="1367950"/>
            <a:ext cx="4226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Random Projection</a:t>
            </a:r>
            <a:endParaRPr sz="3000">
              <a:solidFill>
                <a:schemeClr val="accent5"/>
              </a:solidFill>
            </a:endParaRPr>
          </a:p>
        </p:txBody>
      </p:sp>
      <p:grpSp>
        <p:nvGrpSpPr>
          <p:cNvPr id="2486" name="Google Shape;2486;p59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487" name="Google Shape;2487;p59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488" name="Google Shape;2488;p59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59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59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59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59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59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59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59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59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59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59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59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59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59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59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59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59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59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59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59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59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59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59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59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59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59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59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59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59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59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59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59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59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59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59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59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59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59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59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59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59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59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59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59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59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59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59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59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59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59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59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59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59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1" name="Google Shape;2541;p59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542" name="Google Shape;2542;p59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3" name="Google Shape;2543;p59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4" name="Google Shape;2544;p59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5" name="Google Shape;2545;p59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6" name="Google Shape;2546;p59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7" name="Google Shape;2547;p59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8" name="Google Shape;2548;p59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49" name="Google Shape;2549;p59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550" name="Google Shape;2550;p5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5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5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5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5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5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5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5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5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5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5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5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5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5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5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5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5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5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5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5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5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5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5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5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5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5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5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5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5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5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5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3"/>
          <p:cNvSpPr txBox="1"/>
          <p:nvPr>
            <p:ph type="title"/>
          </p:nvPr>
        </p:nvSpPr>
        <p:spPr>
          <a:xfrm>
            <a:off x="940000" y="1421475"/>
            <a:ext cx="7263900" cy="23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Nos séquences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3"/>
                </a:solidFill>
              </a:rPr>
              <a:t>• </a:t>
            </a:r>
            <a:r>
              <a:rPr b="1" lang="en" sz="43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Peak_3.fasta</a:t>
            </a:r>
            <a:r>
              <a:rPr lang="en" sz="4300"/>
              <a:t> </a:t>
            </a:r>
            <a:r>
              <a:rPr lang="en" sz="6200">
                <a:solidFill>
                  <a:schemeClr val="lt2"/>
                </a:solidFill>
              </a:rPr>
              <a:t>•</a:t>
            </a:r>
            <a:endParaRPr sz="6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5" name="Google Shape;2585;p60"/>
          <p:cNvGraphicFramePr/>
          <p:nvPr/>
        </p:nvGraphicFramePr>
        <p:xfrm>
          <a:off x="707200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719900"/>
                <a:gridCol w="1719900"/>
              </a:tblGrid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 sz="1200">
                        <a:solidFill>
                          <a:schemeClr val="accent5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Distance </a:t>
                      </a:r>
                      <a:r>
                        <a:rPr b="1" lang="en" sz="1200">
                          <a:solidFill>
                            <a:schemeClr val="accent5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associée</a:t>
                      </a:r>
                      <a:endParaRPr sz="1200">
                        <a:solidFill>
                          <a:schemeClr val="accent5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GAATTACA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194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GAATTTCA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198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GAATTTTA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GAATTATA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GAATTTAA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209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209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GAATTTGA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211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GAATTCCA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215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GAATTGCA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216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GAATTGGA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223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GAATTCGA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225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6" name="Google Shape;2586;p60"/>
          <p:cNvSpPr txBox="1"/>
          <p:nvPr/>
        </p:nvSpPr>
        <p:spPr>
          <a:xfrm>
            <a:off x="4793025" y="315250"/>
            <a:ext cx="40116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5"/>
                </a:solidFill>
                <a:latin typeface="Spartan"/>
                <a:ea typeface="Spartan"/>
                <a:cs typeface="Spartan"/>
                <a:sym typeface="Spartan"/>
              </a:rPr>
              <a:t>Résultats Random Proj</a:t>
            </a:r>
            <a:endParaRPr b="1" sz="2000" u="sng">
              <a:solidFill>
                <a:schemeClr val="accent5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# itérations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5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p choisi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6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(pour k = 8)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Score associé au bucket =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80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Fréquences individuelles associées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très basses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(=1 pour chaque motif)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⇒ Mais des </a:t>
            </a:r>
            <a:r>
              <a:rPr b="1"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bonnes Distances de Hamming 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(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moyenne &lt;2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par motif par fréquence)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⇒ ne trouve pas nécessairement des motifs commun entre </a:t>
            </a:r>
            <a:r>
              <a:rPr b="1"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toutes 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les séquences!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61"/>
          <p:cNvSpPr txBox="1"/>
          <p:nvPr>
            <p:ph type="title"/>
          </p:nvPr>
        </p:nvSpPr>
        <p:spPr>
          <a:xfrm>
            <a:off x="930425" y="2280175"/>
            <a:ext cx="72831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/>
              <a:t> </a:t>
            </a:r>
            <a:r>
              <a:rPr lang="en"/>
              <a:t>Comparaison </a:t>
            </a:r>
            <a:r>
              <a:rPr lang="en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92" name="Google Shape;2592;p61"/>
          <p:cNvSpPr txBox="1"/>
          <p:nvPr>
            <p:ph idx="2" type="title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62"/>
          <p:cNvSpPr txBox="1"/>
          <p:nvPr>
            <p:ph idx="1" type="subTitle"/>
          </p:nvPr>
        </p:nvSpPr>
        <p:spPr>
          <a:xfrm>
            <a:off x="1402838" y="2576029"/>
            <a:ext cx="2480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Manuelle</a:t>
            </a:r>
            <a:endParaRPr/>
          </a:p>
        </p:txBody>
      </p:sp>
      <p:sp>
        <p:nvSpPr>
          <p:cNvPr id="2598" name="Google Shape;2598;p62"/>
          <p:cNvSpPr txBox="1"/>
          <p:nvPr>
            <p:ph idx="2" type="subTitle"/>
          </p:nvPr>
        </p:nvSpPr>
        <p:spPr>
          <a:xfrm>
            <a:off x="1402838" y="2947429"/>
            <a:ext cx="24807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Par comparaison des motifs dans les tableaux de résultats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99" name="Google Shape;2599;p62"/>
          <p:cNvSpPr txBox="1"/>
          <p:nvPr>
            <p:ph idx="3" type="subTitle"/>
          </p:nvPr>
        </p:nvSpPr>
        <p:spPr>
          <a:xfrm>
            <a:off x="5095700" y="2576025"/>
            <a:ext cx="2810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‘Graphique’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00" name="Google Shape;2600;p62"/>
          <p:cNvSpPr txBox="1"/>
          <p:nvPr>
            <p:ph idx="4" type="subTitle"/>
          </p:nvPr>
        </p:nvSpPr>
        <p:spPr>
          <a:xfrm>
            <a:off x="5095763" y="2947425"/>
            <a:ext cx="2810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Par multiplication des heatmaps générés pour chaque algorithme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01" name="Google Shape;2601;p62"/>
          <p:cNvSpPr txBox="1"/>
          <p:nvPr>
            <p:ph type="title"/>
          </p:nvPr>
        </p:nvSpPr>
        <p:spPr>
          <a:xfrm>
            <a:off x="2061488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02" name="Google Shape;2602;p62"/>
          <p:cNvSpPr txBox="1"/>
          <p:nvPr>
            <p:ph idx="5" type="title"/>
          </p:nvPr>
        </p:nvSpPr>
        <p:spPr>
          <a:xfrm>
            <a:off x="5919112" y="186676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03" name="Google Shape;2603;p62"/>
          <p:cNvSpPr txBox="1"/>
          <p:nvPr>
            <p:ph idx="6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Deux Approches..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63"/>
          <p:cNvSpPr txBox="1"/>
          <p:nvPr>
            <p:ph type="title"/>
          </p:nvPr>
        </p:nvSpPr>
        <p:spPr>
          <a:xfrm>
            <a:off x="4534400" y="1367950"/>
            <a:ext cx="37176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HashTable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vs.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Median String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2609" name="Google Shape;2609;p63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610" name="Google Shape;2610;p63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611" name="Google Shape;2611;p63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63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3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3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3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3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63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63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3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63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63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3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3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3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3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63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63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63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63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3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63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63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63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63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3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63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63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63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63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63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63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63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63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63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63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63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63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63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63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63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63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63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63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63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63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63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63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63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63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63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63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63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63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4" name="Google Shape;2664;p63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665" name="Google Shape;2665;p63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63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7" name="Google Shape;2667;p63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8" name="Google Shape;2668;p63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63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0" name="Google Shape;2670;p63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1" name="Google Shape;2671;p63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72" name="Google Shape;2672;p63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673" name="Google Shape;2673;p6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6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6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6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6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6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6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6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6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6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6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6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6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6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6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6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6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6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6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6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6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6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6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6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6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6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6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6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8" name="Google Shape;2708;p64"/>
          <p:cNvGraphicFramePr/>
          <p:nvPr/>
        </p:nvGraphicFramePr>
        <p:xfrm>
          <a:off x="952500" y="1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</a:rPr>
                        <a:t>Motif*</a:t>
                      </a:r>
                      <a:endParaRPr b="1"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Fréquence HT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HT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Distance MS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MS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Somme Ranking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TGATTGGT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ATTATCAT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ACCAATCA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AAAATTTT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180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ATTGTATA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175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TATACTAT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AATATTAT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180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ATGTATAT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AATCATAT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177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ATATACTT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709" name="Google Shape;2709;p64"/>
          <p:cNvSpPr txBox="1"/>
          <p:nvPr/>
        </p:nvSpPr>
        <p:spPr>
          <a:xfrm>
            <a:off x="906900" y="4846800"/>
            <a:ext cx="72390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* Top 100 motifs trouvés par chaque algorithme</a:t>
            </a:r>
            <a:endParaRPr sz="1100">
              <a:solidFill>
                <a:schemeClr val="accen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" name="Google Shape;27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sp>
        <p:nvSpPr>
          <p:cNvPr id="2715" name="Google Shape;2715;p65"/>
          <p:cNvSpPr txBox="1"/>
          <p:nvPr/>
        </p:nvSpPr>
        <p:spPr>
          <a:xfrm>
            <a:off x="0" y="4845200"/>
            <a:ext cx="8168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Distribution spatiale des motifs communs entre HashTable et MedianStringSearch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66"/>
          <p:cNvSpPr txBox="1"/>
          <p:nvPr>
            <p:ph type="title"/>
          </p:nvPr>
        </p:nvSpPr>
        <p:spPr>
          <a:xfrm>
            <a:off x="4534400" y="1367950"/>
            <a:ext cx="37176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HashTable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vs.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Greedy Profile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2721" name="Google Shape;2721;p66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722" name="Google Shape;2722;p66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723" name="Google Shape;2723;p66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6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6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6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6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6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6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6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6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6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6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6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6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6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6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6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6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6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6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6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66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66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66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6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6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6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6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66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6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6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6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6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6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6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66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66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66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66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6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66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66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66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66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66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66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66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66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66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66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66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66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66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66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76" name="Google Shape;2776;p66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777" name="Google Shape;2777;p66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66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66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66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66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66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66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84" name="Google Shape;2784;p66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785" name="Google Shape;2785;p6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6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6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6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6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6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7"/>
          <p:cNvSpPr txBox="1"/>
          <p:nvPr/>
        </p:nvSpPr>
        <p:spPr>
          <a:xfrm>
            <a:off x="1705825" y="672250"/>
            <a:ext cx="41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aphicFrame>
        <p:nvGraphicFramePr>
          <p:cNvPr id="2821" name="Google Shape;2821;p67"/>
          <p:cNvGraphicFramePr/>
          <p:nvPr/>
        </p:nvGraphicFramePr>
        <p:xfrm>
          <a:off x="1676400" y="10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Motif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Fréquence HT associée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Greedy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HT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</a:t>
                      </a: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</a:t>
                      </a: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22" name="Google Shape;2822;p67"/>
          <p:cNvSpPr txBox="1"/>
          <p:nvPr/>
        </p:nvSpPr>
        <p:spPr>
          <a:xfrm>
            <a:off x="945375" y="2054200"/>
            <a:ext cx="72297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Avec l’approche manuelle, on ne trouve qu’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un seul motif 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commun entre les Top 100 motifs de MSS et les motifs du meilleur Score de Greedy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Cependant, utilisant l’approche graphique, on trouve…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  <p:sp>
        <p:nvSpPr>
          <p:cNvPr id="2828" name="Google Shape;2828;p68"/>
          <p:cNvSpPr txBox="1"/>
          <p:nvPr/>
        </p:nvSpPr>
        <p:spPr>
          <a:xfrm>
            <a:off x="0" y="4845200"/>
            <a:ext cx="8168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Distribution spatiale des motifs communs entre HashTable et GreedyProfileMotiveSearch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3" name="Google Shape;2833;p69"/>
          <p:cNvGraphicFramePr/>
          <p:nvPr/>
        </p:nvGraphicFramePr>
        <p:xfrm>
          <a:off x="952500" y="113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Motif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Fréquence HT associée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Greedy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Greedy x HT*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Somme Ranking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ATATCACA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ATATTGAA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CTATAATA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TTATCAAA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CTATTCTA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34" name="Google Shape;2834;p69"/>
          <p:cNvSpPr txBox="1"/>
          <p:nvPr/>
        </p:nvSpPr>
        <p:spPr>
          <a:xfrm>
            <a:off x="952500" y="4419725"/>
            <a:ext cx="72390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* Ranking au sein des séquences trouvées après multiplication des deux heatmaps</a:t>
            </a:r>
            <a:endParaRPr sz="1200">
              <a:solidFill>
                <a:schemeClr val="accen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70"/>
          <p:cNvSpPr txBox="1"/>
          <p:nvPr>
            <p:ph type="title"/>
          </p:nvPr>
        </p:nvSpPr>
        <p:spPr>
          <a:xfrm>
            <a:off x="4534400" y="1367950"/>
            <a:ext cx="37176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Median String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vs.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Greedy Profile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2840" name="Google Shape;2840;p70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841" name="Google Shape;2841;p70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842" name="Google Shape;2842;p70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70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70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70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70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70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70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70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70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70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70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70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70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70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70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70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70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70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70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70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0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0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0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0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0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0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0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0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0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70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70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0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0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0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0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0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0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0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0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0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0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70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70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70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70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70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70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70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70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70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70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70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70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5" name="Google Shape;2895;p70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2896" name="Google Shape;2896;p70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70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8" name="Google Shape;2898;p70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9" name="Google Shape;2899;p70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0" name="Google Shape;2900;p70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1" name="Google Shape;2901;p70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2" name="Google Shape;2902;p70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03" name="Google Shape;2903;p70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2904" name="Google Shape;2904;p7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7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7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7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7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7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7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7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7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7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7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7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7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7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7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7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7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7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9" name="Google Shape;2939;p71"/>
          <p:cNvGraphicFramePr/>
          <p:nvPr/>
        </p:nvGraphicFramePr>
        <p:xfrm>
          <a:off x="952500" y="1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  <a:highlight>
                            <a:schemeClr val="dk1"/>
                          </a:highlight>
                        </a:rPr>
                        <a:t>Motif Greedy</a:t>
                      </a:r>
                      <a:endParaRPr b="1" sz="1300">
                        <a:solidFill>
                          <a:schemeClr val="accent2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Freq HT associée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Ranking*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Distance MS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Ranking MS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2"/>
                          </a:solidFill>
                        </a:rPr>
                        <a:t>Somme Ranking</a:t>
                      </a:r>
                      <a:endParaRPr b="1"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ATATTGAA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ATATTAAT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ATATTACT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10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ATATTGTA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10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AAATTGTA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ATATTATA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10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ATATTTAA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TTATTAAA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13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CTATTATA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184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11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ATTTCAAT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182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9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16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0" name="Google Shape;2940;p71"/>
          <p:cNvSpPr txBox="1"/>
          <p:nvPr/>
        </p:nvSpPr>
        <p:spPr>
          <a:xfrm>
            <a:off x="849225" y="4846800"/>
            <a:ext cx="72390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* Ranking au sein des séquences trouvées par Greedy</a:t>
            </a:r>
            <a:endParaRPr sz="1200">
              <a:solidFill>
                <a:schemeClr val="accen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72"/>
          <p:cNvSpPr txBox="1"/>
          <p:nvPr>
            <p:ph type="title"/>
          </p:nvPr>
        </p:nvSpPr>
        <p:spPr>
          <a:xfrm>
            <a:off x="4137225" y="1367950"/>
            <a:ext cx="43167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Random Projection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v</a:t>
            </a:r>
            <a:r>
              <a:rPr lang="en" sz="3000">
                <a:solidFill>
                  <a:schemeClr val="accent2"/>
                </a:solidFill>
              </a:rPr>
              <a:t>s. 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Median String /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Greedy Profile /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HashTabe 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2946" name="Google Shape;2946;p72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2947" name="Google Shape;2947;p72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2948" name="Google Shape;2948;p72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2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72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72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72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72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72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72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72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72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72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72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72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72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72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72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72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72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72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72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72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72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72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72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72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72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72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72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72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72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72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72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72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72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72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72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72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72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72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72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72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72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72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72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72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72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72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72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72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72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72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72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72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01" name="Google Shape;3001;p72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3002" name="Google Shape;3002;p72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3" name="Google Shape;3003;p72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4" name="Google Shape;3004;p72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72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72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72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72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09" name="Google Shape;3009;p72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3010" name="Google Shape;3010;p7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7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7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7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7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7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7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7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7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7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7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7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7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7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7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7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7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7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7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7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7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7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7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7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7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7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7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7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7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7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7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73"/>
          <p:cNvSpPr txBox="1"/>
          <p:nvPr/>
        </p:nvSpPr>
        <p:spPr>
          <a:xfrm>
            <a:off x="1705825" y="672250"/>
            <a:ext cx="41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aphicFrame>
        <p:nvGraphicFramePr>
          <p:cNvPr id="3046" name="Google Shape;3046;p73"/>
          <p:cNvGraphicFramePr/>
          <p:nvPr/>
        </p:nvGraphicFramePr>
        <p:xfrm>
          <a:off x="707200" y="31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719900"/>
                <a:gridCol w="1719900"/>
              </a:tblGrid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Motif</a:t>
                      </a:r>
                      <a:endParaRPr b="1" sz="1200">
                        <a:solidFill>
                          <a:schemeClr val="accen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Distance associée</a:t>
                      </a:r>
                      <a:endParaRPr sz="1200">
                        <a:solidFill>
                          <a:schemeClr val="accent2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GAATTACA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194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GAATTTCA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198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GAATTTTA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GAATTATA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GAATTTAA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209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209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GAATTGAA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210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GAATTTGA</a:t>
                      </a:r>
                      <a:endParaRPr sz="11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211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GAATTCCA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215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GAATTGCA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216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GAATTGGA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223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highlight>
                            <a:schemeClr val="dk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GAATTCGA</a:t>
                      </a:r>
                      <a:endParaRPr sz="1100">
                        <a:solidFill>
                          <a:schemeClr val="accent4"/>
                        </a:solidFill>
                        <a:highlight>
                          <a:schemeClr val="dk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4"/>
                          </a:solidFill>
                          <a:latin typeface="Spartan"/>
                          <a:ea typeface="Spartan"/>
                          <a:cs typeface="Spartan"/>
                          <a:sym typeface="Spartan"/>
                        </a:rPr>
                        <a:t>225</a:t>
                      </a:r>
                      <a:endParaRPr sz="1100">
                        <a:solidFill>
                          <a:schemeClr val="accent4"/>
                        </a:solidFill>
                        <a:latin typeface="Spartan"/>
                        <a:ea typeface="Spartan"/>
                        <a:cs typeface="Spartan"/>
                        <a:sym typeface="Spart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7" name="Google Shape;3047;p73"/>
          <p:cNvSpPr txBox="1"/>
          <p:nvPr/>
        </p:nvSpPr>
        <p:spPr>
          <a:xfrm>
            <a:off x="4387200" y="333225"/>
            <a:ext cx="44418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Pas de motifs communs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entre le ‘bucket’ retourné par Random Projection et les Top motifs des autres algorithmes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On pourrait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augmenter le nombre 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d’itérations, mais pas sûr qu’on trouvera des motifs communs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⇒ l’algorithme ne trouve pas forcément des motifs fréquent, mais des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buckets 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ayant des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bonnes profils</a:t>
            </a:r>
            <a:endParaRPr sz="1500">
              <a:solidFill>
                <a:schemeClr val="accent4"/>
              </a:solidFill>
              <a:highlight>
                <a:schemeClr val="dk2"/>
              </a:highlight>
              <a:latin typeface="Spartan"/>
              <a:ea typeface="Spartan"/>
              <a:cs typeface="Spartan"/>
              <a:sym typeface="Spartan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Spartan"/>
              <a:buChar char="●"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Pour la suite, on choisit le motif du bucket ayant la plus </a:t>
            </a:r>
            <a:r>
              <a:rPr lang="en" sz="1500">
                <a:solidFill>
                  <a:schemeClr val="accent4"/>
                </a:solidFill>
                <a:highlight>
                  <a:schemeClr val="dk2"/>
                </a:highlight>
                <a:latin typeface="Spartan"/>
                <a:ea typeface="Spartan"/>
                <a:cs typeface="Spartan"/>
                <a:sym typeface="Spartan"/>
              </a:rPr>
              <a:t>basse distance associée</a:t>
            </a: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 comme candidat :</a:t>
            </a:r>
            <a:endParaRPr sz="1500">
              <a:solidFill>
                <a:schemeClr val="accent4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partan"/>
                <a:ea typeface="Spartan"/>
                <a:cs typeface="Spartan"/>
                <a:sym typeface="Spartan"/>
              </a:rPr>
              <a:t>⇒ </a:t>
            </a:r>
            <a:r>
              <a:rPr b="1" lang="en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GAATTACA</a:t>
            </a:r>
            <a:endParaRPr b="1" sz="20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74"/>
          <p:cNvSpPr txBox="1"/>
          <p:nvPr>
            <p:ph type="title"/>
          </p:nvPr>
        </p:nvSpPr>
        <p:spPr>
          <a:xfrm>
            <a:off x="4534400" y="1367950"/>
            <a:ext cx="3717600" cy="30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Évaluation de l’ensemble des résultats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3053" name="Google Shape;3053;p74"/>
          <p:cNvGrpSpPr/>
          <p:nvPr/>
        </p:nvGrpSpPr>
        <p:grpSpPr>
          <a:xfrm>
            <a:off x="721019" y="1004075"/>
            <a:ext cx="3627631" cy="4139429"/>
            <a:chOff x="721019" y="1004075"/>
            <a:chExt cx="3627631" cy="4139429"/>
          </a:xfrm>
        </p:grpSpPr>
        <p:grpSp>
          <p:nvGrpSpPr>
            <p:cNvPr id="3054" name="Google Shape;3054;p74"/>
            <p:cNvGrpSpPr/>
            <p:nvPr/>
          </p:nvGrpSpPr>
          <p:grpSpPr>
            <a:xfrm>
              <a:off x="721019" y="1004075"/>
              <a:ext cx="3627631" cy="4139429"/>
              <a:chOff x="721019" y="1004075"/>
              <a:chExt cx="3627631" cy="4139429"/>
            </a:xfrm>
          </p:grpSpPr>
          <p:sp>
            <p:nvSpPr>
              <p:cNvPr id="3055" name="Google Shape;3055;p74"/>
              <p:cNvSpPr/>
              <p:nvPr/>
            </p:nvSpPr>
            <p:spPr>
              <a:xfrm>
                <a:off x="1110950" y="3061570"/>
                <a:ext cx="422148" cy="1671700"/>
              </a:xfrm>
              <a:custGeom>
                <a:rect b="b" l="l" r="r" t="t"/>
                <a:pathLst>
                  <a:path extrusionOk="0" h="43449" w="10972">
                    <a:moveTo>
                      <a:pt x="7557" y="1"/>
                    </a:moveTo>
                    <a:cubicBezTo>
                      <a:pt x="7557" y="1"/>
                      <a:pt x="2362" y="5595"/>
                      <a:pt x="1" y="23722"/>
                    </a:cubicBezTo>
                    <a:lnTo>
                      <a:pt x="5486" y="43448"/>
                    </a:lnTo>
                    <a:cubicBezTo>
                      <a:pt x="5486" y="43448"/>
                      <a:pt x="10245" y="37182"/>
                      <a:pt x="10608" y="32114"/>
                    </a:cubicBezTo>
                    <a:cubicBezTo>
                      <a:pt x="10971" y="27065"/>
                      <a:pt x="7557" y="1"/>
                      <a:pt x="75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74"/>
              <p:cNvSpPr/>
              <p:nvPr/>
            </p:nvSpPr>
            <p:spPr>
              <a:xfrm>
                <a:off x="3899252" y="2469268"/>
                <a:ext cx="424918" cy="993501"/>
              </a:xfrm>
              <a:custGeom>
                <a:rect b="b" l="l" r="r" t="t"/>
                <a:pathLst>
                  <a:path extrusionOk="0" h="25822" w="11044">
                    <a:moveTo>
                      <a:pt x="623" y="0"/>
                    </a:moveTo>
                    <a:cubicBezTo>
                      <a:pt x="608" y="0"/>
                      <a:pt x="594" y="4"/>
                      <a:pt x="582" y="11"/>
                    </a:cubicBezTo>
                    <a:cubicBezTo>
                      <a:pt x="0" y="393"/>
                      <a:pt x="3724" y="8839"/>
                      <a:pt x="3724" y="8839"/>
                    </a:cubicBezTo>
                    <a:lnTo>
                      <a:pt x="3760" y="15196"/>
                    </a:lnTo>
                    <a:cubicBezTo>
                      <a:pt x="927" y="17684"/>
                      <a:pt x="4233" y="22225"/>
                      <a:pt x="4233" y="22225"/>
                    </a:cubicBezTo>
                    <a:cubicBezTo>
                      <a:pt x="4233" y="22225"/>
                      <a:pt x="3978" y="23606"/>
                      <a:pt x="3633" y="25822"/>
                    </a:cubicBezTo>
                    <a:cubicBezTo>
                      <a:pt x="6085" y="25331"/>
                      <a:pt x="8574" y="24914"/>
                      <a:pt x="11044" y="24478"/>
                    </a:cubicBezTo>
                    <a:cubicBezTo>
                      <a:pt x="10717" y="22044"/>
                      <a:pt x="10517" y="20500"/>
                      <a:pt x="10517" y="20500"/>
                    </a:cubicBezTo>
                    <a:lnTo>
                      <a:pt x="6884" y="9020"/>
                    </a:lnTo>
                    <a:cubicBezTo>
                      <a:pt x="6884" y="9020"/>
                      <a:pt x="1406" y="0"/>
                      <a:pt x="623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74"/>
              <p:cNvSpPr/>
              <p:nvPr/>
            </p:nvSpPr>
            <p:spPr>
              <a:xfrm>
                <a:off x="3899252" y="2454994"/>
                <a:ext cx="347352" cy="743606"/>
              </a:xfrm>
              <a:custGeom>
                <a:rect b="b" l="l" r="r" t="t"/>
                <a:pathLst>
                  <a:path extrusionOk="0" fill="none" h="19327" w="9028">
                    <a:moveTo>
                      <a:pt x="9028" y="16166"/>
                    </a:moveTo>
                    <a:lnTo>
                      <a:pt x="6884" y="9391"/>
                    </a:lnTo>
                    <a:cubicBezTo>
                      <a:pt x="6884" y="9391"/>
                      <a:pt x="1181" y="1"/>
                      <a:pt x="582" y="382"/>
                    </a:cubicBezTo>
                    <a:cubicBezTo>
                      <a:pt x="0" y="764"/>
                      <a:pt x="3724" y="9210"/>
                      <a:pt x="3724" y="9210"/>
                    </a:cubicBezTo>
                    <a:lnTo>
                      <a:pt x="3760" y="15567"/>
                    </a:lnTo>
                    <a:cubicBezTo>
                      <a:pt x="2562" y="16621"/>
                      <a:pt x="2453" y="18037"/>
                      <a:pt x="2743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74"/>
              <p:cNvSpPr/>
              <p:nvPr/>
            </p:nvSpPr>
            <p:spPr>
              <a:xfrm>
                <a:off x="3535868" y="3061570"/>
                <a:ext cx="422840" cy="1671700"/>
              </a:xfrm>
              <a:custGeom>
                <a:rect b="b" l="l" r="r" t="t"/>
                <a:pathLst>
                  <a:path extrusionOk="0" h="43449" w="10990">
                    <a:moveTo>
                      <a:pt x="3433" y="1"/>
                    </a:moveTo>
                    <a:cubicBezTo>
                      <a:pt x="3433" y="1"/>
                      <a:pt x="0" y="27065"/>
                      <a:pt x="382" y="32114"/>
                    </a:cubicBezTo>
                    <a:cubicBezTo>
                      <a:pt x="763" y="37182"/>
                      <a:pt x="5504" y="43448"/>
                      <a:pt x="5504" y="43448"/>
                    </a:cubicBezTo>
                    <a:lnTo>
                      <a:pt x="10989" y="23722"/>
                    </a:lnTo>
                    <a:cubicBezTo>
                      <a:pt x="8646" y="5595"/>
                      <a:pt x="3433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74"/>
              <p:cNvSpPr/>
              <p:nvPr/>
            </p:nvSpPr>
            <p:spPr>
              <a:xfrm>
                <a:off x="3616240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8483" y="1"/>
                    </a:moveTo>
                    <a:cubicBezTo>
                      <a:pt x="8483" y="1"/>
                      <a:pt x="0" y="26538"/>
                      <a:pt x="1708" y="32041"/>
                    </a:cubicBezTo>
                    <a:cubicBezTo>
                      <a:pt x="2952" y="36094"/>
                      <a:pt x="5624" y="37330"/>
                      <a:pt x="8810" y="37330"/>
                    </a:cubicBezTo>
                    <a:cubicBezTo>
                      <a:pt x="9951" y="37330"/>
                      <a:pt x="11157" y="37171"/>
                      <a:pt x="12388" y="36927"/>
                    </a:cubicBezTo>
                    <a:cubicBezTo>
                      <a:pt x="17056" y="35983"/>
                      <a:pt x="19036" y="1"/>
                      <a:pt x="19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74"/>
              <p:cNvSpPr/>
              <p:nvPr/>
            </p:nvSpPr>
            <p:spPr>
              <a:xfrm>
                <a:off x="3679106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1" y="27609"/>
                    </a:moveTo>
                    <a:cubicBezTo>
                      <a:pt x="1018" y="18237"/>
                      <a:pt x="6849" y="1"/>
                      <a:pt x="6849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74"/>
              <p:cNvSpPr/>
              <p:nvPr/>
            </p:nvSpPr>
            <p:spPr>
              <a:xfrm>
                <a:off x="3936995" y="3394213"/>
                <a:ext cx="410951" cy="38"/>
              </a:xfrm>
              <a:custGeom>
                <a:rect b="b" l="l" r="r" t="t"/>
                <a:pathLst>
                  <a:path extrusionOk="0" fill="none" h="1" w="10681">
                    <a:moveTo>
                      <a:pt x="0" y="1"/>
                    </a:moveTo>
                    <a:lnTo>
                      <a:pt x="10681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74"/>
              <p:cNvSpPr/>
              <p:nvPr/>
            </p:nvSpPr>
            <p:spPr>
              <a:xfrm>
                <a:off x="3924414" y="3432649"/>
                <a:ext cx="420032" cy="12620"/>
              </a:xfrm>
              <a:custGeom>
                <a:rect b="b" l="l" r="r" t="t"/>
                <a:pathLst>
                  <a:path extrusionOk="0" fill="none" h="328" w="10917">
                    <a:moveTo>
                      <a:pt x="10917" y="32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74"/>
              <p:cNvSpPr/>
              <p:nvPr/>
            </p:nvSpPr>
            <p:spPr>
              <a:xfrm>
                <a:off x="739872" y="2469268"/>
                <a:ext cx="424956" cy="993501"/>
              </a:xfrm>
              <a:custGeom>
                <a:rect b="b" l="l" r="r" t="t"/>
                <a:pathLst>
                  <a:path extrusionOk="0" h="25822" w="11045">
                    <a:moveTo>
                      <a:pt x="10421" y="0"/>
                    </a:moveTo>
                    <a:cubicBezTo>
                      <a:pt x="9640" y="0"/>
                      <a:pt x="4178" y="9020"/>
                      <a:pt x="4178" y="9020"/>
                    </a:cubicBezTo>
                    <a:lnTo>
                      <a:pt x="527" y="20500"/>
                    </a:lnTo>
                    <a:cubicBezTo>
                      <a:pt x="527" y="20500"/>
                      <a:pt x="328" y="22044"/>
                      <a:pt x="1" y="24478"/>
                    </a:cubicBezTo>
                    <a:cubicBezTo>
                      <a:pt x="2471" y="24914"/>
                      <a:pt x="4959" y="25331"/>
                      <a:pt x="7412" y="25822"/>
                    </a:cubicBezTo>
                    <a:cubicBezTo>
                      <a:pt x="7066" y="23606"/>
                      <a:pt x="6812" y="22225"/>
                      <a:pt x="6812" y="22225"/>
                    </a:cubicBezTo>
                    <a:cubicBezTo>
                      <a:pt x="6812" y="22225"/>
                      <a:pt x="10118" y="17684"/>
                      <a:pt x="7284" y="15196"/>
                    </a:cubicBezTo>
                    <a:lnTo>
                      <a:pt x="7321" y="8839"/>
                    </a:lnTo>
                    <a:cubicBezTo>
                      <a:pt x="7321" y="8839"/>
                      <a:pt x="11044" y="393"/>
                      <a:pt x="10463" y="11"/>
                    </a:cubicBezTo>
                    <a:cubicBezTo>
                      <a:pt x="10451" y="4"/>
                      <a:pt x="10437" y="0"/>
                      <a:pt x="10421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74"/>
              <p:cNvSpPr/>
              <p:nvPr/>
            </p:nvSpPr>
            <p:spPr>
              <a:xfrm>
                <a:off x="817434" y="2454994"/>
                <a:ext cx="347391" cy="743606"/>
              </a:xfrm>
              <a:custGeom>
                <a:rect b="b" l="l" r="r" t="t"/>
                <a:pathLst>
                  <a:path extrusionOk="0" fill="none" h="19327" w="9029">
                    <a:moveTo>
                      <a:pt x="1" y="16166"/>
                    </a:moveTo>
                    <a:lnTo>
                      <a:pt x="2162" y="9391"/>
                    </a:lnTo>
                    <a:cubicBezTo>
                      <a:pt x="2162" y="9391"/>
                      <a:pt x="7848" y="1"/>
                      <a:pt x="8447" y="382"/>
                    </a:cubicBezTo>
                    <a:cubicBezTo>
                      <a:pt x="9028" y="764"/>
                      <a:pt x="5305" y="9210"/>
                      <a:pt x="5305" y="9210"/>
                    </a:cubicBezTo>
                    <a:lnTo>
                      <a:pt x="5268" y="15567"/>
                    </a:lnTo>
                    <a:cubicBezTo>
                      <a:pt x="6467" y="16621"/>
                      <a:pt x="6576" y="18037"/>
                      <a:pt x="6286" y="19327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74"/>
              <p:cNvSpPr/>
              <p:nvPr/>
            </p:nvSpPr>
            <p:spPr>
              <a:xfrm>
                <a:off x="721019" y="3376746"/>
                <a:ext cx="732410" cy="1436272"/>
              </a:xfrm>
              <a:custGeom>
                <a:rect b="b" l="l" r="r" t="t"/>
                <a:pathLst>
                  <a:path extrusionOk="0" h="37330" w="19036">
                    <a:moveTo>
                      <a:pt x="0" y="1"/>
                    </a:moveTo>
                    <a:cubicBezTo>
                      <a:pt x="0" y="1"/>
                      <a:pt x="1980" y="35983"/>
                      <a:pt x="6648" y="36927"/>
                    </a:cubicBezTo>
                    <a:cubicBezTo>
                      <a:pt x="7879" y="37171"/>
                      <a:pt x="9085" y="37330"/>
                      <a:pt x="10226" y="37330"/>
                    </a:cubicBezTo>
                    <a:cubicBezTo>
                      <a:pt x="13414" y="37330"/>
                      <a:pt x="16089" y="36094"/>
                      <a:pt x="17347" y="32041"/>
                    </a:cubicBezTo>
                    <a:cubicBezTo>
                      <a:pt x="19036" y="26538"/>
                      <a:pt x="10572" y="1"/>
                      <a:pt x="105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74"/>
              <p:cNvSpPr/>
              <p:nvPr/>
            </p:nvSpPr>
            <p:spPr>
              <a:xfrm>
                <a:off x="1127725" y="3376746"/>
                <a:ext cx="263515" cy="1062295"/>
              </a:xfrm>
              <a:custGeom>
                <a:rect b="b" l="l" r="r" t="t"/>
                <a:pathLst>
                  <a:path extrusionOk="0" fill="none" h="27610" w="6849">
                    <a:moveTo>
                      <a:pt x="6848" y="27609"/>
                    </a:moveTo>
                    <a:cubicBezTo>
                      <a:pt x="5813" y="18237"/>
                      <a:pt x="1" y="1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74"/>
              <p:cNvSpPr/>
              <p:nvPr/>
            </p:nvSpPr>
            <p:spPr>
              <a:xfrm>
                <a:off x="721019" y="3389327"/>
                <a:ext cx="410259" cy="10542"/>
              </a:xfrm>
              <a:custGeom>
                <a:rect b="b" l="l" r="r" t="t"/>
                <a:pathLst>
                  <a:path extrusionOk="0" fill="none" h="274" w="10663">
                    <a:moveTo>
                      <a:pt x="0" y="273"/>
                    </a:moveTo>
                    <a:lnTo>
                      <a:pt x="10662" y="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74"/>
              <p:cNvSpPr/>
              <p:nvPr/>
            </p:nvSpPr>
            <p:spPr>
              <a:xfrm>
                <a:off x="724521" y="3431264"/>
                <a:ext cx="420032" cy="5617"/>
              </a:xfrm>
              <a:custGeom>
                <a:rect b="b" l="l" r="r" t="t"/>
                <a:pathLst>
                  <a:path extrusionOk="0" fill="none" h="146" w="10917">
                    <a:moveTo>
                      <a:pt x="10916" y="0"/>
                    </a:moveTo>
                    <a:lnTo>
                      <a:pt x="0" y="146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74"/>
              <p:cNvSpPr/>
              <p:nvPr/>
            </p:nvSpPr>
            <p:spPr>
              <a:xfrm>
                <a:off x="2100493" y="2294982"/>
                <a:ext cx="923208" cy="1373250"/>
              </a:xfrm>
              <a:custGeom>
                <a:rect b="b" l="l" r="r" t="t"/>
                <a:pathLst>
                  <a:path extrusionOk="0" h="35692" w="23995">
                    <a:moveTo>
                      <a:pt x="1326" y="0"/>
                    </a:moveTo>
                    <a:cubicBezTo>
                      <a:pt x="1326" y="1"/>
                      <a:pt x="1926" y="8719"/>
                      <a:pt x="1326" y="9046"/>
                    </a:cubicBezTo>
                    <a:lnTo>
                      <a:pt x="0" y="9736"/>
                    </a:lnTo>
                    <a:cubicBezTo>
                      <a:pt x="4160" y="19490"/>
                      <a:pt x="11298" y="35692"/>
                      <a:pt x="11298" y="35692"/>
                    </a:cubicBezTo>
                    <a:lnTo>
                      <a:pt x="23994" y="10499"/>
                    </a:lnTo>
                    <a:cubicBezTo>
                      <a:pt x="22396" y="9682"/>
                      <a:pt x="21306" y="9137"/>
                      <a:pt x="21179" y="9046"/>
                    </a:cubicBezTo>
                    <a:cubicBezTo>
                      <a:pt x="20598" y="8719"/>
                      <a:pt x="21179" y="1"/>
                      <a:pt x="21179" y="0"/>
                    </a:cubicBezTo>
                    <a:lnTo>
                      <a:pt x="21179" y="0"/>
                    </a:lnTo>
                    <a:lnTo>
                      <a:pt x="11262" y="417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74"/>
              <p:cNvSpPr/>
              <p:nvPr/>
            </p:nvSpPr>
            <p:spPr>
              <a:xfrm>
                <a:off x="2152201" y="2294982"/>
                <a:ext cx="763190" cy="308916"/>
              </a:xfrm>
              <a:custGeom>
                <a:rect b="b" l="l" r="r" t="t"/>
                <a:pathLst>
                  <a:path extrusionOk="0" h="8029" w="19836">
                    <a:moveTo>
                      <a:pt x="0" y="0"/>
                    </a:moveTo>
                    <a:lnTo>
                      <a:pt x="0" y="0"/>
                    </a:lnTo>
                    <a:cubicBezTo>
                      <a:pt x="19" y="491"/>
                      <a:pt x="37" y="346"/>
                      <a:pt x="91" y="1671"/>
                    </a:cubicBezTo>
                    <a:cubicBezTo>
                      <a:pt x="1036" y="4578"/>
                      <a:pt x="3579" y="8029"/>
                      <a:pt x="9954" y="8029"/>
                    </a:cubicBezTo>
                    <a:cubicBezTo>
                      <a:pt x="14913" y="8029"/>
                      <a:pt x="17964" y="5195"/>
                      <a:pt x="19690" y="2616"/>
                    </a:cubicBezTo>
                    <a:cubicBezTo>
                      <a:pt x="19835" y="146"/>
                      <a:pt x="19835" y="0"/>
                      <a:pt x="19835" y="0"/>
                    </a:cubicBezTo>
                    <a:lnTo>
                      <a:pt x="19835" y="0"/>
                    </a:lnTo>
                    <a:lnTo>
                      <a:pt x="9918" y="4178"/>
                    </a:lnTo>
                    <a:lnTo>
                      <a:pt x="382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74"/>
              <p:cNvSpPr/>
              <p:nvPr/>
            </p:nvSpPr>
            <p:spPr>
              <a:xfrm>
                <a:off x="183494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3257" y="1"/>
                    </a:moveTo>
                    <a:cubicBezTo>
                      <a:pt x="3140" y="1"/>
                      <a:pt x="3017" y="11"/>
                      <a:pt x="2888" y="32"/>
                    </a:cubicBezTo>
                    <a:cubicBezTo>
                      <a:pt x="327" y="450"/>
                      <a:pt x="0" y="6771"/>
                      <a:pt x="5558" y="6771"/>
                    </a:cubicBezTo>
                    <a:lnTo>
                      <a:pt x="5558" y="3520"/>
                    </a:lnTo>
                    <a:cubicBezTo>
                      <a:pt x="5558" y="3520"/>
                      <a:pt x="5444" y="1"/>
                      <a:pt x="3257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74"/>
              <p:cNvSpPr/>
              <p:nvPr/>
            </p:nvSpPr>
            <p:spPr>
              <a:xfrm>
                <a:off x="1905508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2017" y="1"/>
                    </a:moveTo>
                    <a:cubicBezTo>
                      <a:pt x="1817" y="691"/>
                      <a:pt x="1690" y="1381"/>
                      <a:pt x="1635" y="2108"/>
                    </a:cubicBezTo>
                    <a:cubicBezTo>
                      <a:pt x="1599" y="2816"/>
                      <a:pt x="1799" y="3525"/>
                      <a:pt x="2198" y="4124"/>
                    </a:cubicBezTo>
                    <a:cubicBezTo>
                      <a:pt x="2271" y="4251"/>
                      <a:pt x="2416" y="4342"/>
                      <a:pt x="2562" y="4360"/>
                    </a:cubicBezTo>
                    <a:cubicBezTo>
                      <a:pt x="2743" y="4342"/>
                      <a:pt x="2889" y="4197"/>
                      <a:pt x="2925" y="4033"/>
                    </a:cubicBezTo>
                    <a:cubicBezTo>
                      <a:pt x="3088" y="3579"/>
                      <a:pt x="2907" y="3052"/>
                      <a:pt x="2653" y="2653"/>
                    </a:cubicBezTo>
                    <a:cubicBezTo>
                      <a:pt x="2053" y="1690"/>
                      <a:pt x="1109" y="1018"/>
                      <a:pt x="1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74"/>
              <p:cNvSpPr/>
              <p:nvPr/>
            </p:nvSpPr>
            <p:spPr>
              <a:xfrm>
                <a:off x="3035518" y="1613113"/>
                <a:ext cx="213883" cy="260514"/>
              </a:xfrm>
              <a:custGeom>
                <a:rect b="b" l="l" r="r" t="t"/>
                <a:pathLst>
                  <a:path extrusionOk="0" h="6771" w="5559">
                    <a:moveTo>
                      <a:pt x="2299" y="1"/>
                    </a:moveTo>
                    <a:cubicBezTo>
                      <a:pt x="98" y="1"/>
                      <a:pt x="0" y="3520"/>
                      <a:pt x="0" y="3520"/>
                    </a:cubicBezTo>
                    <a:lnTo>
                      <a:pt x="0" y="6771"/>
                    </a:lnTo>
                    <a:cubicBezTo>
                      <a:pt x="5558" y="6771"/>
                      <a:pt x="5213" y="450"/>
                      <a:pt x="2670" y="32"/>
                    </a:cubicBezTo>
                    <a:cubicBezTo>
                      <a:pt x="2540" y="11"/>
                      <a:pt x="2417" y="1"/>
                      <a:pt x="2299" y="1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74"/>
              <p:cNvSpPr/>
              <p:nvPr/>
            </p:nvSpPr>
            <p:spPr>
              <a:xfrm>
                <a:off x="3059257" y="1655550"/>
                <a:ext cx="118849" cy="167789"/>
              </a:xfrm>
              <a:custGeom>
                <a:rect b="b" l="l" r="r" t="t"/>
                <a:pathLst>
                  <a:path extrusionOk="0" fill="none" h="4361" w="3089">
                    <a:moveTo>
                      <a:pt x="1072" y="1"/>
                    </a:moveTo>
                    <a:cubicBezTo>
                      <a:pt x="1272" y="691"/>
                      <a:pt x="1418" y="1381"/>
                      <a:pt x="1454" y="2108"/>
                    </a:cubicBezTo>
                    <a:cubicBezTo>
                      <a:pt x="1490" y="2816"/>
                      <a:pt x="1309" y="3525"/>
                      <a:pt x="891" y="4124"/>
                    </a:cubicBezTo>
                    <a:cubicBezTo>
                      <a:pt x="818" y="4251"/>
                      <a:pt x="691" y="4342"/>
                      <a:pt x="528" y="4360"/>
                    </a:cubicBezTo>
                    <a:cubicBezTo>
                      <a:pt x="364" y="4342"/>
                      <a:pt x="219" y="4197"/>
                      <a:pt x="164" y="4033"/>
                    </a:cubicBezTo>
                    <a:cubicBezTo>
                      <a:pt x="1" y="3579"/>
                      <a:pt x="182" y="3052"/>
                      <a:pt x="437" y="2653"/>
                    </a:cubicBezTo>
                    <a:cubicBezTo>
                      <a:pt x="1036" y="1690"/>
                      <a:pt x="1999" y="1018"/>
                      <a:pt x="3089" y="782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74"/>
              <p:cNvSpPr/>
              <p:nvPr/>
            </p:nvSpPr>
            <p:spPr>
              <a:xfrm>
                <a:off x="2048092" y="1161510"/>
                <a:ext cx="987499" cy="1323617"/>
              </a:xfrm>
              <a:custGeom>
                <a:rect b="b" l="l" r="r" t="t"/>
                <a:pathLst>
                  <a:path extrusionOk="0" h="34402" w="25666">
                    <a:moveTo>
                      <a:pt x="12152" y="0"/>
                    </a:moveTo>
                    <a:cubicBezTo>
                      <a:pt x="5449" y="0"/>
                      <a:pt x="0" y="5431"/>
                      <a:pt x="18" y="12133"/>
                    </a:cubicBezTo>
                    <a:lnTo>
                      <a:pt x="18" y="21633"/>
                    </a:lnTo>
                    <a:cubicBezTo>
                      <a:pt x="18" y="28390"/>
                      <a:pt x="5267" y="34148"/>
                      <a:pt x="12024" y="34402"/>
                    </a:cubicBezTo>
                    <a:lnTo>
                      <a:pt x="13641" y="34402"/>
                    </a:lnTo>
                    <a:cubicBezTo>
                      <a:pt x="20398" y="34148"/>
                      <a:pt x="25665" y="28390"/>
                      <a:pt x="25665" y="21633"/>
                    </a:cubicBezTo>
                    <a:lnTo>
                      <a:pt x="25665" y="12133"/>
                    </a:lnTo>
                    <a:cubicBezTo>
                      <a:pt x="25665" y="5431"/>
                      <a:pt x="20234" y="0"/>
                      <a:pt x="135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74"/>
              <p:cNvSpPr/>
              <p:nvPr/>
            </p:nvSpPr>
            <p:spPr>
              <a:xfrm>
                <a:off x="1992882" y="1004075"/>
                <a:ext cx="1043404" cy="731217"/>
              </a:xfrm>
              <a:custGeom>
                <a:rect b="b" l="l" r="r" t="t"/>
                <a:pathLst>
                  <a:path extrusionOk="0" h="19005" w="27119">
                    <a:moveTo>
                      <a:pt x="8370" y="1"/>
                    </a:moveTo>
                    <a:cubicBezTo>
                      <a:pt x="8202" y="1"/>
                      <a:pt x="8033" y="20"/>
                      <a:pt x="7865" y="60"/>
                    </a:cubicBezTo>
                    <a:cubicBezTo>
                      <a:pt x="6866" y="332"/>
                      <a:pt x="6285" y="1422"/>
                      <a:pt x="6267" y="2457"/>
                    </a:cubicBezTo>
                    <a:cubicBezTo>
                      <a:pt x="6248" y="3511"/>
                      <a:pt x="6684" y="4455"/>
                      <a:pt x="7120" y="5400"/>
                    </a:cubicBezTo>
                    <a:cubicBezTo>
                      <a:pt x="6594" y="4655"/>
                      <a:pt x="6049" y="3892"/>
                      <a:pt x="5340" y="3347"/>
                    </a:cubicBezTo>
                    <a:cubicBezTo>
                      <a:pt x="4746" y="2887"/>
                      <a:pt x="4006" y="2572"/>
                      <a:pt x="3269" y="2572"/>
                    </a:cubicBezTo>
                    <a:cubicBezTo>
                      <a:pt x="3105" y="2572"/>
                      <a:pt x="2941" y="2588"/>
                      <a:pt x="2779" y="2621"/>
                    </a:cubicBezTo>
                    <a:cubicBezTo>
                      <a:pt x="2452" y="2694"/>
                      <a:pt x="2162" y="2839"/>
                      <a:pt x="1925" y="3075"/>
                    </a:cubicBezTo>
                    <a:cubicBezTo>
                      <a:pt x="1471" y="3565"/>
                      <a:pt x="1471" y="4328"/>
                      <a:pt x="1580" y="5000"/>
                    </a:cubicBezTo>
                    <a:cubicBezTo>
                      <a:pt x="1762" y="6054"/>
                      <a:pt x="2125" y="7071"/>
                      <a:pt x="2634" y="8015"/>
                    </a:cubicBezTo>
                    <a:cubicBezTo>
                      <a:pt x="2316" y="7485"/>
                      <a:pt x="1775" y="6939"/>
                      <a:pt x="1227" y="6939"/>
                    </a:cubicBezTo>
                    <a:cubicBezTo>
                      <a:pt x="930" y="6939"/>
                      <a:pt x="631" y="7099"/>
                      <a:pt x="363" y="7507"/>
                    </a:cubicBezTo>
                    <a:cubicBezTo>
                      <a:pt x="127" y="7852"/>
                      <a:pt x="0" y="8288"/>
                      <a:pt x="18" y="8706"/>
                    </a:cubicBezTo>
                    <a:cubicBezTo>
                      <a:pt x="18" y="9832"/>
                      <a:pt x="345" y="11085"/>
                      <a:pt x="1272" y="11793"/>
                    </a:cubicBezTo>
                    <a:cubicBezTo>
                      <a:pt x="1526" y="11975"/>
                      <a:pt x="1816" y="12139"/>
                      <a:pt x="2125" y="12229"/>
                    </a:cubicBezTo>
                    <a:cubicBezTo>
                      <a:pt x="1671" y="13501"/>
                      <a:pt x="1435" y="14863"/>
                      <a:pt x="1435" y="16225"/>
                    </a:cubicBezTo>
                    <a:lnTo>
                      <a:pt x="1435" y="19004"/>
                    </a:lnTo>
                    <a:cubicBezTo>
                      <a:pt x="1544" y="18314"/>
                      <a:pt x="2289" y="14173"/>
                      <a:pt x="5068" y="11884"/>
                    </a:cubicBezTo>
                    <a:cubicBezTo>
                      <a:pt x="5794" y="11557"/>
                      <a:pt x="6466" y="11158"/>
                      <a:pt x="7120" y="10722"/>
                    </a:cubicBezTo>
                    <a:cubicBezTo>
                      <a:pt x="7611" y="11501"/>
                      <a:pt x="9429" y="13054"/>
                      <a:pt x="11072" y="13054"/>
                    </a:cubicBezTo>
                    <a:cubicBezTo>
                      <a:pt x="11191" y="13054"/>
                      <a:pt x="11309" y="13046"/>
                      <a:pt x="11425" y="13029"/>
                    </a:cubicBezTo>
                    <a:cubicBezTo>
                      <a:pt x="12769" y="12829"/>
                      <a:pt x="13913" y="11993"/>
                      <a:pt x="14949" y="11121"/>
                    </a:cubicBezTo>
                    <a:cubicBezTo>
                      <a:pt x="15984" y="10250"/>
                      <a:pt x="17001" y="9305"/>
                      <a:pt x="18255" y="8797"/>
                    </a:cubicBezTo>
                    <a:cubicBezTo>
                      <a:pt x="18872" y="8524"/>
                      <a:pt x="19508" y="8306"/>
                      <a:pt x="20162" y="8143"/>
                    </a:cubicBezTo>
                    <a:cubicBezTo>
                      <a:pt x="20997" y="8306"/>
                      <a:pt x="21778" y="8669"/>
                      <a:pt x="22432" y="9196"/>
                    </a:cubicBezTo>
                    <a:cubicBezTo>
                      <a:pt x="25920" y="12011"/>
                      <a:pt x="27118" y="17533"/>
                      <a:pt x="27118" y="17551"/>
                    </a:cubicBezTo>
                    <a:lnTo>
                      <a:pt x="27118" y="16225"/>
                    </a:lnTo>
                    <a:cubicBezTo>
                      <a:pt x="27118" y="13010"/>
                      <a:pt x="25847" y="9941"/>
                      <a:pt x="23558" y="7670"/>
                    </a:cubicBezTo>
                    <a:cubicBezTo>
                      <a:pt x="23595" y="7307"/>
                      <a:pt x="23613" y="6962"/>
                      <a:pt x="23613" y="6599"/>
                    </a:cubicBezTo>
                    <a:cubicBezTo>
                      <a:pt x="23631" y="6054"/>
                      <a:pt x="23613" y="5527"/>
                      <a:pt x="23540" y="5000"/>
                    </a:cubicBezTo>
                    <a:cubicBezTo>
                      <a:pt x="23486" y="4637"/>
                      <a:pt x="23395" y="4237"/>
                      <a:pt x="23086" y="4038"/>
                    </a:cubicBezTo>
                    <a:cubicBezTo>
                      <a:pt x="22928" y="3943"/>
                      <a:pt x="22755" y="3889"/>
                      <a:pt x="22569" y="3889"/>
                    </a:cubicBezTo>
                    <a:cubicBezTo>
                      <a:pt x="22542" y="3889"/>
                      <a:pt x="22514" y="3890"/>
                      <a:pt x="22487" y="3892"/>
                    </a:cubicBezTo>
                    <a:cubicBezTo>
                      <a:pt x="22178" y="3911"/>
                      <a:pt x="21887" y="4056"/>
                      <a:pt x="21669" y="4274"/>
                    </a:cubicBezTo>
                    <a:cubicBezTo>
                      <a:pt x="21488" y="4474"/>
                      <a:pt x="21397" y="4728"/>
                      <a:pt x="21379" y="5000"/>
                    </a:cubicBezTo>
                    <a:cubicBezTo>
                      <a:pt x="21252" y="4365"/>
                      <a:pt x="21088" y="3729"/>
                      <a:pt x="20888" y="3111"/>
                    </a:cubicBezTo>
                    <a:cubicBezTo>
                      <a:pt x="20779" y="2675"/>
                      <a:pt x="20561" y="2276"/>
                      <a:pt x="20271" y="1931"/>
                    </a:cubicBezTo>
                    <a:cubicBezTo>
                      <a:pt x="19924" y="1619"/>
                      <a:pt x="19478" y="1439"/>
                      <a:pt x="19012" y="1439"/>
                    </a:cubicBezTo>
                    <a:cubicBezTo>
                      <a:pt x="18990" y="1439"/>
                      <a:pt x="18967" y="1439"/>
                      <a:pt x="18945" y="1440"/>
                    </a:cubicBezTo>
                    <a:cubicBezTo>
                      <a:pt x="18904" y="1438"/>
                      <a:pt x="18864" y="1437"/>
                      <a:pt x="18824" y="1437"/>
                    </a:cubicBezTo>
                    <a:cubicBezTo>
                      <a:pt x="18265" y="1437"/>
                      <a:pt x="17717" y="1668"/>
                      <a:pt x="17310" y="2058"/>
                    </a:cubicBezTo>
                    <a:cubicBezTo>
                      <a:pt x="16874" y="2476"/>
                      <a:pt x="16493" y="3148"/>
                      <a:pt x="16602" y="3747"/>
                    </a:cubicBezTo>
                    <a:cubicBezTo>
                      <a:pt x="16456" y="3020"/>
                      <a:pt x="16238" y="2330"/>
                      <a:pt x="15948" y="1640"/>
                    </a:cubicBezTo>
                    <a:cubicBezTo>
                      <a:pt x="15857" y="1386"/>
                      <a:pt x="15712" y="1150"/>
                      <a:pt x="15530" y="932"/>
                    </a:cubicBezTo>
                    <a:cubicBezTo>
                      <a:pt x="15330" y="696"/>
                      <a:pt x="15076" y="496"/>
                      <a:pt x="14822" y="332"/>
                    </a:cubicBezTo>
                    <a:cubicBezTo>
                      <a:pt x="14513" y="169"/>
                      <a:pt x="14186" y="78"/>
                      <a:pt x="13841" y="60"/>
                    </a:cubicBezTo>
                    <a:cubicBezTo>
                      <a:pt x="13514" y="60"/>
                      <a:pt x="13205" y="132"/>
                      <a:pt x="12914" y="296"/>
                    </a:cubicBezTo>
                    <a:cubicBezTo>
                      <a:pt x="12642" y="441"/>
                      <a:pt x="12406" y="641"/>
                      <a:pt x="12242" y="895"/>
                    </a:cubicBezTo>
                    <a:cubicBezTo>
                      <a:pt x="11806" y="1604"/>
                      <a:pt x="12061" y="2494"/>
                      <a:pt x="12006" y="3293"/>
                    </a:cubicBezTo>
                    <a:cubicBezTo>
                      <a:pt x="11697" y="2748"/>
                      <a:pt x="11352" y="2221"/>
                      <a:pt x="10971" y="1713"/>
                    </a:cubicBezTo>
                    <a:cubicBezTo>
                      <a:pt x="10608" y="1204"/>
                      <a:pt x="10172" y="750"/>
                      <a:pt x="9645" y="405"/>
                    </a:cubicBezTo>
                    <a:cubicBezTo>
                      <a:pt x="9261" y="140"/>
                      <a:pt x="8820" y="1"/>
                      <a:pt x="8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74"/>
              <p:cNvSpPr/>
              <p:nvPr/>
            </p:nvSpPr>
            <p:spPr>
              <a:xfrm>
                <a:off x="2079525" y="1880582"/>
                <a:ext cx="273288" cy="356432"/>
              </a:xfrm>
              <a:custGeom>
                <a:rect b="b" l="l" r="r" t="t"/>
                <a:pathLst>
                  <a:path extrusionOk="0" fill="none" h="9264" w="7103">
                    <a:moveTo>
                      <a:pt x="0" y="0"/>
                    </a:moveTo>
                    <a:cubicBezTo>
                      <a:pt x="1381" y="3742"/>
                      <a:pt x="3851" y="6975"/>
                      <a:pt x="7102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74"/>
              <p:cNvSpPr/>
              <p:nvPr/>
            </p:nvSpPr>
            <p:spPr>
              <a:xfrm>
                <a:off x="2283589" y="1778550"/>
                <a:ext cx="27971" cy="139818"/>
              </a:xfrm>
              <a:custGeom>
                <a:rect b="b" l="l" r="r" t="t"/>
                <a:pathLst>
                  <a:path extrusionOk="0" h="3634" w="727">
                    <a:moveTo>
                      <a:pt x="363" y="1"/>
                    </a:moveTo>
                    <a:cubicBezTo>
                      <a:pt x="164" y="1"/>
                      <a:pt x="0" y="818"/>
                      <a:pt x="0" y="1817"/>
                    </a:cubicBezTo>
                    <a:cubicBezTo>
                      <a:pt x="0" y="2816"/>
                      <a:pt x="164" y="3633"/>
                      <a:pt x="363" y="3633"/>
                    </a:cubicBezTo>
                    <a:cubicBezTo>
                      <a:pt x="563" y="3633"/>
                      <a:pt x="727" y="2816"/>
                      <a:pt x="727" y="1817"/>
                    </a:cubicBezTo>
                    <a:cubicBezTo>
                      <a:pt x="727" y="818"/>
                      <a:pt x="563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74"/>
              <p:cNvSpPr/>
              <p:nvPr/>
            </p:nvSpPr>
            <p:spPr>
              <a:xfrm>
                <a:off x="2231149" y="1640468"/>
                <a:ext cx="125159" cy="81529"/>
              </a:xfrm>
              <a:custGeom>
                <a:rect b="b" l="l" r="r" t="t"/>
                <a:pathLst>
                  <a:path extrusionOk="0" h="2119" w="3253">
                    <a:moveTo>
                      <a:pt x="2215" y="0"/>
                    </a:moveTo>
                    <a:cubicBezTo>
                      <a:pt x="1920" y="0"/>
                      <a:pt x="1621" y="59"/>
                      <a:pt x="1345" y="175"/>
                    </a:cubicBezTo>
                    <a:cubicBezTo>
                      <a:pt x="891" y="320"/>
                      <a:pt x="419" y="538"/>
                      <a:pt x="183" y="956"/>
                    </a:cubicBezTo>
                    <a:cubicBezTo>
                      <a:pt x="1" y="1301"/>
                      <a:pt x="19" y="1719"/>
                      <a:pt x="19" y="2118"/>
                    </a:cubicBezTo>
                    <a:cubicBezTo>
                      <a:pt x="855" y="1210"/>
                      <a:pt x="2035" y="702"/>
                      <a:pt x="3252" y="702"/>
                    </a:cubicBezTo>
                    <a:cubicBezTo>
                      <a:pt x="3107" y="356"/>
                      <a:pt x="2816" y="84"/>
                      <a:pt x="2435" y="11"/>
                    </a:cubicBezTo>
                    <a:cubicBezTo>
                      <a:pt x="2362" y="4"/>
                      <a:pt x="2289" y="0"/>
                      <a:pt x="2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74"/>
              <p:cNvSpPr/>
              <p:nvPr/>
            </p:nvSpPr>
            <p:spPr>
              <a:xfrm>
                <a:off x="2211605" y="1937870"/>
                <a:ext cx="44746" cy="37782"/>
              </a:xfrm>
              <a:custGeom>
                <a:rect b="b" l="l" r="r" t="t"/>
                <a:pathLst>
                  <a:path extrusionOk="0" fill="none" h="982" w="1163">
                    <a:moveTo>
                      <a:pt x="0" y="982"/>
                    </a:moveTo>
                    <a:lnTo>
                      <a:pt x="1163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74"/>
              <p:cNvSpPr/>
              <p:nvPr/>
            </p:nvSpPr>
            <p:spPr>
              <a:xfrm>
                <a:off x="2232573" y="1950451"/>
                <a:ext cx="62214" cy="54558"/>
              </a:xfrm>
              <a:custGeom>
                <a:rect b="b" l="l" r="r" t="t"/>
                <a:pathLst>
                  <a:path extrusionOk="0" fill="none" h="1418" w="1617">
                    <a:moveTo>
                      <a:pt x="0" y="1418"/>
                    </a:moveTo>
                    <a:lnTo>
                      <a:pt x="1617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74"/>
              <p:cNvSpPr/>
              <p:nvPr/>
            </p:nvSpPr>
            <p:spPr>
              <a:xfrm>
                <a:off x="2291245" y="1967225"/>
                <a:ext cx="30126" cy="29395"/>
              </a:xfrm>
              <a:custGeom>
                <a:rect b="b" l="l" r="r" t="t"/>
                <a:pathLst>
                  <a:path extrusionOk="0" fill="none" h="764" w="783">
                    <a:moveTo>
                      <a:pt x="1" y="764"/>
                    </a:moveTo>
                    <a:cubicBezTo>
                      <a:pt x="255" y="491"/>
                      <a:pt x="510" y="237"/>
                      <a:pt x="782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74"/>
              <p:cNvSpPr/>
              <p:nvPr/>
            </p:nvSpPr>
            <p:spPr>
              <a:xfrm>
                <a:off x="2731538" y="1880582"/>
                <a:ext cx="272557" cy="356432"/>
              </a:xfrm>
              <a:custGeom>
                <a:rect b="b" l="l" r="r" t="t"/>
                <a:pathLst>
                  <a:path extrusionOk="0" fill="none" h="9264" w="7084">
                    <a:moveTo>
                      <a:pt x="7084" y="0"/>
                    </a:moveTo>
                    <a:cubicBezTo>
                      <a:pt x="5722" y="3742"/>
                      <a:pt x="3233" y="6957"/>
                      <a:pt x="0" y="9264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74"/>
              <p:cNvSpPr/>
              <p:nvPr/>
            </p:nvSpPr>
            <p:spPr>
              <a:xfrm>
                <a:off x="2777629" y="1778550"/>
                <a:ext cx="28010" cy="139818"/>
              </a:xfrm>
              <a:custGeom>
                <a:rect b="b" l="l" r="r" t="t"/>
                <a:pathLst>
                  <a:path extrusionOk="0" h="3634" w="728">
                    <a:moveTo>
                      <a:pt x="364" y="1"/>
                    </a:moveTo>
                    <a:cubicBezTo>
                      <a:pt x="164" y="1"/>
                      <a:pt x="1" y="818"/>
                      <a:pt x="1" y="1817"/>
                    </a:cubicBezTo>
                    <a:cubicBezTo>
                      <a:pt x="1" y="2816"/>
                      <a:pt x="164" y="3633"/>
                      <a:pt x="364" y="3633"/>
                    </a:cubicBezTo>
                    <a:cubicBezTo>
                      <a:pt x="564" y="3633"/>
                      <a:pt x="727" y="2816"/>
                      <a:pt x="727" y="1817"/>
                    </a:cubicBezTo>
                    <a:cubicBezTo>
                      <a:pt x="727" y="818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74"/>
              <p:cNvSpPr/>
              <p:nvPr/>
            </p:nvSpPr>
            <p:spPr>
              <a:xfrm>
                <a:off x="2727344" y="1640468"/>
                <a:ext cx="125121" cy="81529"/>
              </a:xfrm>
              <a:custGeom>
                <a:rect b="b" l="l" r="r" t="t"/>
                <a:pathLst>
                  <a:path extrusionOk="0" h="2119" w="3252">
                    <a:moveTo>
                      <a:pt x="1037" y="0"/>
                    </a:moveTo>
                    <a:cubicBezTo>
                      <a:pt x="963" y="0"/>
                      <a:pt x="890" y="4"/>
                      <a:pt x="817" y="11"/>
                    </a:cubicBezTo>
                    <a:cubicBezTo>
                      <a:pt x="454" y="84"/>
                      <a:pt x="145" y="356"/>
                      <a:pt x="0" y="702"/>
                    </a:cubicBezTo>
                    <a:cubicBezTo>
                      <a:pt x="1235" y="702"/>
                      <a:pt x="2398" y="1210"/>
                      <a:pt x="3233" y="2118"/>
                    </a:cubicBezTo>
                    <a:cubicBezTo>
                      <a:pt x="3233" y="1719"/>
                      <a:pt x="3251" y="1301"/>
                      <a:pt x="3070" y="956"/>
                    </a:cubicBezTo>
                    <a:cubicBezTo>
                      <a:pt x="2834" y="538"/>
                      <a:pt x="2361" y="320"/>
                      <a:pt x="1907" y="175"/>
                    </a:cubicBezTo>
                    <a:cubicBezTo>
                      <a:pt x="1631" y="59"/>
                      <a:pt x="1332" y="0"/>
                      <a:pt x="1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74"/>
              <p:cNvSpPr/>
              <p:nvPr/>
            </p:nvSpPr>
            <p:spPr>
              <a:xfrm>
                <a:off x="2832839" y="1937870"/>
                <a:ext cx="44785" cy="37782"/>
              </a:xfrm>
              <a:custGeom>
                <a:rect b="b" l="l" r="r" t="t"/>
                <a:pathLst>
                  <a:path extrusionOk="0" fill="none" h="982" w="1164">
                    <a:moveTo>
                      <a:pt x="1163" y="982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74"/>
              <p:cNvSpPr/>
              <p:nvPr/>
            </p:nvSpPr>
            <p:spPr>
              <a:xfrm>
                <a:off x="2794404" y="1950451"/>
                <a:ext cx="62253" cy="54558"/>
              </a:xfrm>
              <a:custGeom>
                <a:rect b="b" l="l" r="r" t="t"/>
                <a:pathLst>
                  <a:path extrusionOk="0" fill="none" h="1418" w="1618">
                    <a:moveTo>
                      <a:pt x="1617" y="1418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74"/>
              <p:cNvSpPr/>
              <p:nvPr/>
            </p:nvSpPr>
            <p:spPr>
              <a:xfrm>
                <a:off x="2767857" y="1967225"/>
                <a:ext cx="30087" cy="29395"/>
              </a:xfrm>
              <a:custGeom>
                <a:rect b="b" l="l" r="r" t="t"/>
                <a:pathLst>
                  <a:path extrusionOk="0" fill="none" h="764" w="782">
                    <a:moveTo>
                      <a:pt x="782" y="764"/>
                    </a:moveTo>
                    <a:cubicBezTo>
                      <a:pt x="527" y="491"/>
                      <a:pt x="273" y="237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74"/>
              <p:cNvSpPr/>
              <p:nvPr/>
            </p:nvSpPr>
            <p:spPr>
              <a:xfrm>
                <a:off x="2506505" y="2378124"/>
                <a:ext cx="100651" cy="61560"/>
              </a:xfrm>
              <a:custGeom>
                <a:rect b="b" l="l" r="r" t="t"/>
                <a:pathLst>
                  <a:path extrusionOk="0" fill="none" h="1600" w="2616">
                    <a:moveTo>
                      <a:pt x="0" y="1599"/>
                    </a:moveTo>
                    <a:cubicBezTo>
                      <a:pt x="600" y="764"/>
                      <a:pt x="1635" y="346"/>
                      <a:pt x="2616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74"/>
              <p:cNvSpPr/>
              <p:nvPr/>
            </p:nvSpPr>
            <p:spPr>
              <a:xfrm>
                <a:off x="2544941" y="2408172"/>
                <a:ext cx="39168" cy="19622"/>
              </a:xfrm>
              <a:custGeom>
                <a:rect b="b" l="l" r="r" t="t"/>
                <a:pathLst>
                  <a:path extrusionOk="0" fill="none" h="510" w="1018">
                    <a:moveTo>
                      <a:pt x="0" y="510"/>
                    </a:moveTo>
                    <a:cubicBezTo>
                      <a:pt x="273" y="255"/>
                      <a:pt x="636" y="74"/>
                      <a:pt x="1018" y="1"/>
                    </a:cubicBezTo>
                  </a:path>
                </a:pathLst>
              </a:custGeom>
              <a:noFill/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74"/>
              <p:cNvSpPr/>
              <p:nvPr/>
            </p:nvSpPr>
            <p:spPr>
              <a:xfrm>
                <a:off x="2408667" y="2092341"/>
                <a:ext cx="177562" cy="217191"/>
              </a:xfrm>
              <a:custGeom>
                <a:rect b="b" l="l" r="r" t="t"/>
                <a:pathLst>
                  <a:path extrusionOk="0" h="5645" w="4615">
                    <a:moveTo>
                      <a:pt x="4251" y="0"/>
                    </a:moveTo>
                    <a:cubicBezTo>
                      <a:pt x="4251" y="0"/>
                      <a:pt x="1962" y="418"/>
                      <a:pt x="909" y="1435"/>
                    </a:cubicBezTo>
                    <a:cubicBezTo>
                      <a:pt x="909" y="1435"/>
                      <a:pt x="0" y="2016"/>
                      <a:pt x="164" y="3760"/>
                    </a:cubicBezTo>
                    <a:cubicBezTo>
                      <a:pt x="272" y="5062"/>
                      <a:pt x="1495" y="5645"/>
                      <a:pt x="2561" y="5645"/>
                    </a:cubicBezTo>
                    <a:cubicBezTo>
                      <a:pt x="2923" y="5645"/>
                      <a:pt x="3266" y="5578"/>
                      <a:pt x="3542" y="5449"/>
                    </a:cubicBezTo>
                    <a:cubicBezTo>
                      <a:pt x="4614" y="4941"/>
                      <a:pt x="4251" y="0"/>
                      <a:pt x="4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74"/>
              <p:cNvSpPr/>
              <p:nvPr/>
            </p:nvSpPr>
            <p:spPr>
              <a:xfrm>
                <a:off x="2414246" y="2204646"/>
                <a:ext cx="157978" cy="104998"/>
              </a:xfrm>
              <a:custGeom>
                <a:rect b="b" l="l" r="r" t="t"/>
                <a:pathLst>
                  <a:path extrusionOk="0" h="2729" w="4106">
                    <a:moveTo>
                      <a:pt x="2573" y="1"/>
                    </a:moveTo>
                    <a:cubicBezTo>
                      <a:pt x="1697" y="1"/>
                      <a:pt x="734" y="248"/>
                      <a:pt x="1" y="587"/>
                    </a:cubicBezTo>
                    <a:cubicBezTo>
                      <a:pt x="1" y="659"/>
                      <a:pt x="1" y="750"/>
                      <a:pt x="19" y="841"/>
                    </a:cubicBezTo>
                    <a:cubicBezTo>
                      <a:pt x="141" y="2152"/>
                      <a:pt x="1348" y="2729"/>
                      <a:pt x="2407" y="2729"/>
                    </a:cubicBezTo>
                    <a:cubicBezTo>
                      <a:pt x="2772" y="2729"/>
                      <a:pt x="3118" y="2660"/>
                      <a:pt x="3397" y="2530"/>
                    </a:cubicBezTo>
                    <a:cubicBezTo>
                      <a:pt x="3815" y="2330"/>
                      <a:pt x="4033" y="1404"/>
                      <a:pt x="4106" y="369"/>
                    </a:cubicBezTo>
                    <a:cubicBezTo>
                      <a:pt x="3694" y="108"/>
                      <a:pt x="3153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74"/>
              <p:cNvSpPr/>
              <p:nvPr/>
            </p:nvSpPr>
            <p:spPr>
              <a:xfrm>
                <a:off x="2433829" y="1843878"/>
                <a:ext cx="309608" cy="314187"/>
              </a:xfrm>
              <a:custGeom>
                <a:rect b="b" l="l" r="r" t="t"/>
                <a:pathLst>
                  <a:path extrusionOk="0" h="8166" w="8047">
                    <a:moveTo>
                      <a:pt x="5632" y="0"/>
                    </a:moveTo>
                    <a:cubicBezTo>
                      <a:pt x="4112" y="0"/>
                      <a:pt x="3009" y="2772"/>
                      <a:pt x="2734" y="2772"/>
                    </a:cubicBezTo>
                    <a:cubicBezTo>
                      <a:pt x="2731" y="2772"/>
                      <a:pt x="2728" y="2772"/>
                      <a:pt x="2725" y="2771"/>
                    </a:cubicBezTo>
                    <a:cubicBezTo>
                      <a:pt x="2670" y="2753"/>
                      <a:pt x="2652" y="2517"/>
                      <a:pt x="2652" y="2117"/>
                    </a:cubicBezTo>
                    <a:cubicBezTo>
                      <a:pt x="2325" y="2317"/>
                      <a:pt x="1980" y="2480"/>
                      <a:pt x="1617" y="2589"/>
                    </a:cubicBezTo>
                    <a:cubicBezTo>
                      <a:pt x="1588" y="2599"/>
                      <a:pt x="1559" y="2603"/>
                      <a:pt x="1530" y="2603"/>
                    </a:cubicBezTo>
                    <a:cubicBezTo>
                      <a:pt x="1451" y="2603"/>
                      <a:pt x="1375" y="2570"/>
                      <a:pt x="1308" y="2517"/>
                    </a:cubicBezTo>
                    <a:lnTo>
                      <a:pt x="0" y="8165"/>
                    </a:lnTo>
                    <a:cubicBezTo>
                      <a:pt x="1326" y="6621"/>
                      <a:pt x="4505" y="6313"/>
                      <a:pt x="4505" y="6313"/>
                    </a:cubicBezTo>
                    <a:cubicBezTo>
                      <a:pt x="3433" y="6058"/>
                      <a:pt x="2670" y="4387"/>
                      <a:pt x="2670" y="4387"/>
                    </a:cubicBezTo>
                    <a:cubicBezTo>
                      <a:pt x="4959" y="4169"/>
                      <a:pt x="8047" y="1009"/>
                      <a:pt x="6212" y="137"/>
                    </a:cubicBezTo>
                    <a:cubicBezTo>
                      <a:pt x="6013" y="42"/>
                      <a:pt x="5819" y="0"/>
                      <a:pt x="5632" y="0"/>
                    </a:cubicBezTo>
                    <a:close/>
                  </a:path>
                </a:pathLst>
              </a:custGeom>
              <a:solidFill>
                <a:srgbClr val="AE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74"/>
              <p:cNvSpPr/>
              <p:nvPr/>
            </p:nvSpPr>
            <p:spPr>
              <a:xfrm>
                <a:off x="2433829" y="1664630"/>
                <a:ext cx="309608" cy="492749"/>
              </a:xfrm>
              <a:custGeom>
                <a:rect b="b" l="l" r="r" t="t"/>
                <a:pathLst>
                  <a:path extrusionOk="0" fill="none" h="12807" w="8047">
                    <a:moveTo>
                      <a:pt x="2979" y="1"/>
                    </a:moveTo>
                    <a:cubicBezTo>
                      <a:pt x="2979" y="1"/>
                      <a:pt x="2434" y="7357"/>
                      <a:pt x="2725" y="7430"/>
                    </a:cubicBezTo>
                    <a:cubicBezTo>
                      <a:pt x="3016" y="7502"/>
                      <a:pt x="4378" y="3924"/>
                      <a:pt x="6212" y="4796"/>
                    </a:cubicBezTo>
                    <a:cubicBezTo>
                      <a:pt x="8047" y="5668"/>
                      <a:pt x="4959" y="8828"/>
                      <a:pt x="2670" y="9046"/>
                    </a:cubicBezTo>
                    <a:cubicBezTo>
                      <a:pt x="2670" y="9046"/>
                      <a:pt x="3433" y="10717"/>
                      <a:pt x="4505" y="10972"/>
                    </a:cubicBezTo>
                    <a:cubicBezTo>
                      <a:pt x="4505" y="10972"/>
                      <a:pt x="1326" y="11280"/>
                      <a:pt x="0" y="12806"/>
                    </a:cubicBezTo>
                  </a:path>
                </a:pathLst>
              </a:custGeom>
              <a:solidFill>
                <a:srgbClr val="261E23">
                  <a:alpha val="25000"/>
                </a:srgbClr>
              </a:solidFill>
              <a:ln cap="rnd" cmpd="sng" w="9525">
                <a:solidFill>
                  <a:srgbClr val="8760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74"/>
              <p:cNvSpPr/>
              <p:nvPr/>
            </p:nvSpPr>
            <p:spPr>
              <a:xfrm>
                <a:off x="1387691" y="2669562"/>
                <a:ext cx="2291533" cy="2473942"/>
              </a:xfrm>
              <a:custGeom>
                <a:rect b="b" l="l" r="r" t="t"/>
                <a:pathLst>
                  <a:path extrusionOk="0" h="64300" w="59559">
                    <a:moveTo>
                      <a:pt x="18527" y="0"/>
                    </a:moveTo>
                    <a:cubicBezTo>
                      <a:pt x="14132" y="2252"/>
                      <a:pt x="563" y="9227"/>
                      <a:pt x="291" y="10190"/>
                    </a:cubicBezTo>
                    <a:cubicBezTo>
                      <a:pt x="0" y="11153"/>
                      <a:pt x="4487" y="53147"/>
                      <a:pt x="5667" y="64299"/>
                    </a:cubicBezTo>
                    <a:lnTo>
                      <a:pt x="53892" y="64299"/>
                    </a:lnTo>
                    <a:cubicBezTo>
                      <a:pt x="55073" y="53147"/>
                      <a:pt x="59559" y="11171"/>
                      <a:pt x="59268" y="10190"/>
                    </a:cubicBezTo>
                    <a:cubicBezTo>
                      <a:pt x="59032" y="9318"/>
                      <a:pt x="47880" y="3524"/>
                      <a:pt x="42521" y="763"/>
                    </a:cubicBezTo>
                    <a:lnTo>
                      <a:pt x="29825" y="25974"/>
                    </a:lnTo>
                    <a:cubicBezTo>
                      <a:pt x="29825" y="25974"/>
                      <a:pt x="22687" y="9754"/>
                      <a:pt x="18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74"/>
              <p:cNvSpPr/>
              <p:nvPr/>
            </p:nvSpPr>
            <p:spPr>
              <a:xfrm>
                <a:off x="2100493" y="2661175"/>
                <a:ext cx="923208" cy="1007737"/>
              </a:xfrm>
              <a:custGeom>
                <a:rect b="b" l="l" r="r" t="t"/>
                <a:pathLst>
                  <a:path extrusionOk="0" h="26192" w="23995">
                    <a:moveTo>
                      <a:pt x="418" y="0"/>
                    </a:moveTo>
                    <a:lnTo>
                      <a:pt x="0" y="236"/>
                    </a:lnTo>
                    <a:cubicBezTo>
                      <a:pt x="4160" y="9972"/>
                      <a:pt x="11298" y="26192"/>
                      <a:pt x="11298" y="26192"/>
                    </a:cubicBezTo>
                    <a:lnTo>
                      <a:pt x="23994" y="981"/>
                    </a:lnTo>
                    <a:lnTo>
                      <a:pt x="22105" y="18"/>
                    </a:lnTo>
                    <a:cubicBezTo>
                      <a:pt x="21615" y="1199"/>
                      <a:pt x="21016" y="2343"/>
                      <a:pt x="20325" y="3415"/>
                    </a:cubicBezTo>
                    <a:cubicBezTo>
                      <a:pt x="18425" y="6265"/>
                      <a:pt x="15225" y="7524"/>
                      <a:pt x="11957" y="7524"/>
                    </a:cubicBezTo>
                    <a:cubicBezTo>
                      <a:pt x="10975" y="7524"/>
                      <a:pt x="9988" y="7411"/>
                      <a:pt x="9028" y="7193"/>
                    </a:cubicBezTo>
                    <a:cubicBezTo>
                      <a:pt x="5177" y="6321"/>
                      <a:pt x="1762" y="3724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74"/>
              <p:cNvSpPr/>
              <p:nvPr/>
            </p:nvSpPr>
            <p:spPr>
              <a:xfrm>
                <a:off x="1808362" y="2568915"/>
                <a:ext cx="726870" cy="1100000"/>
              </a:xfrm>
              <a:custGeom>
                <a:rect b="b" l="l" r="r" t="t"/>
                <a:pathLst>
                  <a:path extrusionOk="0" h="28590" w="18892">
                    <a:moveTo>
                      <a:pt x="8919" y="1"/>
                    </a:moveTo>
                    <a:cubicBezTo>
                      <a:pt x="8919" y="1"/>
                      <a:pt x="1" y="3942"/>
                      <a:pt x="110" y="5595"/>
                    </a:cubicBezTo>
                    <a:cubicBezTo>
                      <a:pt x="219" y="7248"/>
                      <a:pt x="8810" y="11389"/>
                      <a:pt x="8810" y="11389"/>
                    </a:cubicBezTo>
                    <a:cubicBezTo>
                      <a:pt x="8810" y="11389"/>
                      <a:pt x="5159" y="14114"/>
                      <a:pt x="5323" y="15094"/>
                    </a:cubicBezTo>
                    <a:cubicBezTo>
                      <a:pt x="5650" y="16947"/>
                      <a:pt x="18891" y="28590"/>
                      <a:pt x="18891" y="28590"/>
                    </a:cubicBezTo>
                    <a:cubicBezTo>
                      <a:pt x="18891" y="28590"/>
                      <a:pt x="17947" y="12969"/>
                      <a:pt x="89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74"/>
              <p:cNvSpPr/>
              <p:nvPr/>
            </p:nvSpPr>
            <p:spPr>
              <a:xfrm>
                <a:off x="1811171" y="2712883"/>
                <a:ext cx="724061" cy="956027"/>
              </a:xfrm>
              <a:custGeom>
                <a:rect b="b" l="l" r="r" t="t"/>
                <a:pathLst>
                  <a:path extrusionOk="0" fill="none" h="24848" w="18819">
                    <a:moveTo>
                      <a:pt x="1762" y="0"/>
                    </a:moveTo>
                    <a:cubicBezTo>
                      <a:pt x="727" y="709"/>
                      <a:pt x="1" y="1381"/>
                      <a:pt x="37" y="1853"/>
                    </a:cubicBezTo>
                    <a:cubicBezTo>
                      <a:pt x="146" y="3524"/>
                      <a:pt x="8737" y="7647"/>
                      <a:pt x="8737" y="7647"/>
                    </a:cubicBezTo>
                    <a:cubicBezTo>
                      <a:pt x="8737" y="7647"/>
                      <a:pt x="5086" y="10372"/>
                      <a:pt x="5250" y="11352"/>
                    </a:cubicBezTo>
                    <a:cubicBezTo>
                      <a:pt x="5577" y="13205"/>
                      <a:pt x="18818" y="24848"/>
                      <a:pt x="18818" y="24848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74"/>
              <p:cNvSpPr/>
              <p:nvPr/>
            </p:nvSpPr>
            <p:spPr>
              <a:xfrm>
                <a:off x="2535168" y="2568915"/>
                <a:ext cx="723330" cy="1100000"/>
              </a:xfrm>
              <a:custGeom>
                <a:rect b="b" l="l" r="r" t="t"/>
                <a:pathLst>
                  <a:path extrusionOk="0" h="28590" w="18800">
                    <a:moveTo>
                      <a:pt x="9881" y="1"/>
                    </a:moveTo>
                    <a:cubicBezTo>
                      <a:pt x="854" y="12969"/>
                      <a:pt x="0" y="28590"/>
                      <a:pt x="0" y="28590"/>
                    </a:cubicBezTo>
                    <a:cubicBezTo>
                      <a:pt x="0" y="28590"/>
                      <a:pt x="13151" y="16947"/>
                      <a:pt x="13477" y="15094"/>
                    </a:cubicBezTo>
                    <a:cubicBezTo>
                      <a:pt x="13659" y="14114"/>
                      <a:pt x="9990" y="11389"/>
                      <a:pt x="9990" y="11389"/>
                    </a:cubicBezTo>
                    <a:cubicBezTo>
                      <a:pt x="9990" y="11389"/>
                      <a:pt x="18581" y="7248"/>
                      <a:pt x="18690" y="5595"/>
                    </a:cubicBezTo>
                    <a:cubicBezTo>
                      <a:pt x="18799" y="3942"/>
                      <a:pt x="9881" y="1"/>
                      <a:pt x="9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74"/>
              <p:cNvSpPr/>
              <p:nvPr/>
            </p:nvSpPr>
            <p:spPr>
              <a:xfrm>
                <a:off x="2535168" y="2723348"/>
                <a:ext cx="720521" cy="945562"/>
              </a:xfrm>
              <a:custGeom>
                <a:rect b="b" l="l" r="r" t="t"/>
                <a:pathLst>
                  <a:path extrusionOk="0" fill="none" h="24576" w="18727">
                    <a:moveTo>
                      <a:pt x="17365" y="1"/>
                    </a:moveTo>
                    <a:cubicBezTo>
                      <a:pt x="18182" y="618"/>
                      <a:pt x="18727" y="1163"/>
                      <a:pt x="18690" y="1581"/>
                    </a:cubicBezTo>
                    <a:cubicBezTo>
                      <a:pt x="18581" y="3234"/>
                      <a:pt x="9990" y="7375"/>
                      <a:pt x="9990" y="7375"/>
                    </a:cubicBezTo>
                    <a:cubicBezTo>
                      <a:pt x="9990" y="7375"/>
                      <a:pt x="13641" y="10100"/>
                      <a:pt x="13477" y="11080"/>
                    </a:cubicBezTo>
                    <a:cubicBezTo>
                      <a:pt x="13151" y="12933"/>
                      <a:pt x="0" y="24576"/>
                      <a:pt x="0" y="24576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74"/>
              <p:cNvSpPr/>
              <p:nvPr/>
            </p:nvSpPr>
            <p:spPr>
              <a:xfrm>
                <a:off x="2535168" y="3670954"/>
                <a:ext cx="38" cy="1472515"/>
              </a:xfrm>
              <a:custGeom>
                <a:rect b="b" l="l" r="r" t="t"/>
                <a:pathLst>
                  <a:path extrusionOk="0" fill="none" h="38272" w="1">
                    <a:moveTo>
                      <a:pt x="0" y="1"/>
                    </a:moveTo>
                    <a:lnTo>
                      <a:pt x="0" y="38271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74"/>
              <p:cNvSpPr/>
              <p:nvPr/>
            </p:nvSpPr>
            <p:spPr>
              <a:xfrm>
                <a:off x="2609923" y="3715661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36"/>
                      <a:pt x="1635" y="2090"/>
                      <a:pt x="1054" y="2090"/>
                    </a:cubicBezTo>
                    <a:cubicBezTo>
                      <a:pt x="473" y="2090"/>
                      <a:pt x="1" y="1636"/>
                      <a:pt x="1" y="1054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74"/>
              <p:cNvSpPr/>
              <p:nvPr/>
            </p:nvSpPr>
            <p:spPr>
              <a:xfrm>
                <a:off x="2609923" y="4077660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36"/>
                    </a:moveTo>
                    <a:cubicBezTo>
                      <a:pt x="2089" y="1617"/>
                      <a:pt x="1635" y="2090"/>
                      <a:pt x="1054" y="2090"/>
                    </a:cubicBezTo>
                    <a:cubicBezTo>
                      <a:pt x="473" y="2090"/>
                      <a:pt x="1" y="1617"/>
                      <a:pt x="1" y="1036"/>
                    </a:cubicBezTo>
                    <a:cubicBezTo>
                      <a:pt x="1" y="473"/>
                      <a:pt x="473" y="1"/>
                      <a:pt x="1054" y="1"/>
                    </a:cubicBezTo>
                    <a:cubicBezTo>
                      <a:pt x="1635" y="1"/>
                      <a:pt x="2089" y="473"/>
                      <a:pt x="2089" y="103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74"/>
              <p:cNvSpPr/>
              <p:nvPr/>
            </p:nvSpPr>
            <p:spPr>
              <a:xfrm>
                <a:off x="2609923" y="4438966"/>
                <a:ext cx="80413" cy="80413"/>
              </a:xfrm>
              <a:custGeom>
                <a:rect b="b" l="l" r="r" t="t"/>
                <a:pathLst>
                  <a:path extrusionOk="0" fill="none" h="2090" w="2090">
                    <a:moveTo>
                      <a:pt x="2089" y="1054"/>
                    </a:moveTo>
                    <a:cubicBezTo>
                      <a:pt x="2089" y="1617"/>
                      <a:pt x="1635" y="2089"/>
                      <a:pt x="1054" y="2089"/>
                    </a:cubicBezTo>
                    <a:cubicBezTo>
                      <a:pt x="473" y="2089"/>
                      <a:pt x="1" y="1617"/>
                      <a:pt x="1" y="1054"/>
                    </a:cubicBezTo>
                    <a:cubicBezTo>
                      <a:pt x="1" y="473"/>
                      <a:pt x="473" y="0"/>
                      <a:pt x="1054" y="0"/>
                    </a:cubicBezTo>
                    <a:cubicBezTo>
                      <a:pt x="1635" y="0"/>
                      <a:pt x="2089" y="473"/>
                      <a:pt x="2089" y="1054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74"/>
              <p:cNvSpPr/>
              <p:nvPr/>
            </p:nvSpPr>
            <p:spPr>
              <a:xfrm>
                <a:off x="3519094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0" y="28662"/>
                    </a:moveTo>
                    <a:lnTo>
                      <a:pt x="2943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74"/>
              <p:cNvSpPr/>
              <p:nvPr/>
            </p:nvSpPr>
            <p:spPr>
              <a:xfrm>
                <a:off x="1438707" y="3494861"/>
                <a:ext cx="113232" cy="1102809"/>
              </a:xfrm>
              <a:custGeom>
                <a:rect b="b" l="l" r="r" t="t"/>
                <a:pathLst>
                  <a:path extrusionOk="0" fill="none" h="28663" w="2943">
                    <a:moveTo>
                      <a:pt x="2943" y="28662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74"/>
              <p:cNvSpPr/>
              <p:nvPr/>
            </p:nvSpPr>
            <p:spPr>
              <a:xfrm>
                <a:off x="1530929" y="3158024"/>
                <a:ext cx="1462" cy="4925"/>
              </a:xfrm>
              <a:custGeom>
                <a:rect b="b" l="l" r="r" t="t"/>
                <a:pathLst>
                  <a:path extrusionOk="0" h="128" w="38">
                    <a:moveTo>
                      <a:pt x="37" y="128"/>
                    </a:moveTo>
                    <a:cubicBezTo>
                      <a:pt x="19" y="91"/>
                      <a:pt x="1" y="37"/>
                      <a:pt x="1" y="0"/>
                    </a:cubicBezTo>
                    <a:cubicBezTo>
                      <a:pt x="1" y="37"/>
                      <a:pt x="19" y="91"/>
                      <a:pt x="37" y="128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08" name="Google Shape;3108;p74"/>
              <p:cNvGrpSpPr/>
              <p:nvPr/>
            </p:nvGrpSpPr>
            <p:grpSpPr>
              <a:xfrm>
                <a:off x="1985861" y="1536046"/>
                <a:ext cx="1144703" cy="434751"/>
                <a:chOff x="5867547" y="1448506"/>
                <a:chExt cx="1172491" cy="445305"/>
              </a:xfrm>
            </p:grpSpPr>
            <p:sp>
              <p:nvSpPr>
                <p:cNvPr id="3109" name="Google Shape;3109;p74"/>
                <p:cNvSpPr/>
                <p:nvPr/>
              </p:nvSpPr>
              <p:spPr>
                <a:xfrm>
                  <a:off x="5916216" y="1448506"/>
                  <a:ext cx="1040791" cy="98125"/>
                </a:xfrm>
                <a:custGeom>
                  <a:rect b="b" l="l" r="r" t="t"/>
                  <a:pathLst>
                    <a:path extrusionOk="0" h="2490" w="26411">
                      <a:moveTo>
                        <a:pt x="14224" y="1"/>
                      </a:moveTo>
                      <a:cubicBezTo>
                        <a:pt x="6663" y="1"/>
                        <a:pt x="455" y="1091"/>
                        <a:pt x="455" y="1091"/>
                      </a:cubicBezTo>
                      <a:lnTo>
                        <a:pt x="1" y="2489"/>
                      </a:lnTo>
                      <a:cubicBezTo>
                        <a:pt x="1" y="2489"/>
                        <a:pt x="6854" y="1416"/>
                        <a:pt x="14680" y="1416"/>
                      </a:cubicBezTo>
                      <a:cubicBezTo>
                        <a:pt x="18592" y="1416"/>
                        <a:pt x="22748" y="1684"/>
                        <a:pt x="26411" y="2489"/>
                      </a:cubicBezTo>
                      <a:lnTo>
                        <a:pt x="25975" y="1091"/>
                      </a:lnTo>
                      <a:cubicBezTo>
                        <a:pt x="22124" y="273"/>
                        <a:pt x="18005" y="1"/>
                        <a:pt x="142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0" name="Google Shape;3110;p74"/>
                <p:cNvSpPr/>
                <p:nvPr/>
              </p:nvSpPr>
              <p:spPr>
                <a:xfrm>
                  <a:off x="6234746" y="1682468"/>
                  <a:ext cx="248425" cy="197747"/>
                </a:xfrm>
                <a:custGeom>
                  <a:rect b="b" l="l" r="r" t="t"/>
                  <a:pathLst>
                    <a:path extrusionOk="0" h="5018" w="6304">
                      <a:moveTo>
                        <a:pt x="5127" y="0"/>
                      </a:moveTo>
                      <a:cubicBezTo>
                        <a:pt x="2955" y="0"/>
                        <a:pt x="3881" y="3943"/>
                        <a:pt x="0" y="5016"/>
                      </a:cubicBezTo>
                      <a:cubicBezTo>
                        <a:pt x="0" y="5016"/>
                        <a:pt x="23" y="5017"/>
                        <a:pt x="64" y="5017"/>
                      </a:cubicBezTo>
                      <a:cubicBezTo>
                        <a:pt x="435" y="5017"/>
                        <a:pt x="2331" y="4944"/>
                        <a:pt x="3197" y="3473"/>
                      </a:cubicBezTo>
                      <a:cubicBezTo>
                        <a:pt x="4025" y="2093"/>
                        <a:pt x="4788" y="480"/>
                        <a:pt x="5749" y="480"/>
                      </a:cubicBezTo>
                      <a:cubicBezTo>
                        <a:pt x="5926" y="480"/>
                        <a:pt x="6111" y="535"/>
                        <a:pt x="6303" y="657"/>
                      </a:cubicBezTo>
                      <a:cubicBezTo>
                        <a:pt x="6110" y="253"/>
                        <a:pt x="5713" y="2"/>
                        <a:pt x="5277" y="2"/>
                      </a:cubicBezTo>
                      <a:cubicBezTo>
                        <a:pt x="5262" y="2"/>
                        <a:pt x="5247" y="3"/>
                        <a:pt x="5232" y="3"/>
                      </a:cubicBezTo>
                      <a:cubicBezTo>
                        <a:pt x="5196" y="1"/>
                        <a:pt x="5161" y="0"/>
                        <a:pt x="51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1" name="Google Shape;3111;p74"/>
                <p:cNvSpPr/>
                <p:nvPr/>
              </p:nvSpPr>
              <p:spPr>
                <a:xfrm>
                  <a:off x="5867547" y="1504267"/>
                  <a:ext cx="1172491" cy="389543"/>
                </a:xfrm>
                <a:custGeom>
                  <a:rect b="b" l="l" r="r" t="t"/>
                  <a:pathLst>
                    <a:path extrusionOk="0" h="9885" w="29753">
                      <a:moveTo>
                        <a:pt x="15915" y="1"/>
                      </a:moveTo>
                      <a:cubicBezTo>
                        <a:pt x="8089" y="1"/>
                        <a:pt x="1236" y="1074"/>
                        <a:pt x="1236" y="1074"/>
                      </a:cubicBezTo>
                      <a:cubicBezTo>
                        <a:pt x="1236" y="1074"/>
                        <a:pt x="0" y="9666"/>
                        <a:pt x="6848" y="9793"/>
                      </a:cubicBezTo>
                      <a:cubicBezTo>
                        <a:pt x="6926" y="9794"/>
                        <a:pt x="7003" y="9795"/>
                        <a:pt x="7079" y="9795"/>
                      </a:cubicBezTo>
                      <a:cubicBezTo>
                        <a:pt x="13585" y="9795"/>
                        <a:pt x="11902" y="4522"/>
                        <a:pt x="14429" y="4522"/>
                      </a:cubicBezTo>
                      <a:cubicBezTo>
                        <a:pt x="14462" y="4522"/>
                        <a:pt x="14496" y="4523"/>
                        <a:pt x="14531" y="4525"/>
                      </a:cubicBezTo>
                      <a:cubicBezTo>
                        <a:pt x="17149" y="4648"/>
                        <a:pt x="14483" y="9884"/>
                        <a:pt x="21286" y="9884"/>
                      </a:cubicBezTo>
                      <a:cubicBezTo>
                        <a:pt x="21518" y="9884"/>
                        <a:pt x="21760" y="9878"/>
                        <a:pt x="22015" y="9865"/>
                      </a:cubicBezTo>
                      <a:cubicBezTo>
                        <a:pt x="29752" y="9502"/>
                        <a:pt x="27646" y="1074"/>
                        <a:pt x="27646" y="1074"/>
                      </a:cubicBezTo>
                      <a:cubicBezTo>
                        <a:pt x="23983" y="269"/>
                        <a:pt x="19827" y="1"/>
                        <a:pt x="15915" y="1"/>
                      </a:cubicBezTo>
                      <a:close/>
                    </a:path>
                  </a:pathLst>
                </a:custGeom>
                <a:solidFill>
                  <a:srgbClr val="C2D7D0">
                    <a:alpha val="279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2" name="Google Shape;3112;p74"/>
                <p:cNvSpPr/>
                <p:nvPr/>
              </p:nvSpPr>
              <p:spPr>
                <a:xfrm>
                  <a:off x="5934107" y="1507932"/>
                  <a:ext cx="397306" cy="274197"/>
                </a:xfrm>
                <a:custGeom>
                  <a:rect b="b" l="l" r="r" t="t"/>
                  <a:pathLst>
                    <a:path extrusionOk="0" h="6958" w="10082">
                      <a:moveTo>
                        <a:pt x="10082" y="0"/>
                      </a:moveTo>
                      <a:cubicBezTo>
                        <a:pt x="9428" y="37"/>
                        <a:pt x="8774" y="55"/>
                        <a:pt x="8156" y="91"/>
                      </a:cubicBezTo>
                      <a:lnTo>
                        <a:pt x="1" y="5958"/>
                      </a:lnTo>
                      <a:cubicBezTo>
                        <a:pt x="110" y="6303"/>
                        <a:pt x="255" y="6630"/>
                        <a:pt x="437" y="6957"/>
                      </a:cubicBez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3" name="Google Shape;3113;p74"/>
                <p:cNvSpPr/>
                <p:nvPr/>
              </p:nvSpPr>
              <p:spPr>
                <a:xfrm>
                  <a:off x="6022143" y="1504346"/>
                  <a:ext cx="642815" cy="385839"/>
                </a:xfrm>
                <a:custGeom>
                  <a:rect b="b" l="l" r="r" t="t"/>
                  <a:pathLst>
                    <a:path extrusionOk="0" h="9791" w="16312">
                      <a:moveTo>
                        <a:pt x="12479" y="1"/>
                      </a:moveTo>
                      <a:lnTo>
                        <a:pt x="1" y="8992"/>
                      </a:lnTo>
                      <a:cubicBezTo>
                        <a:pt x="873" y="9518"/>
                        <a:pt x="1854" y="9791"/>
                        <a:pt x="2871" y="9791"/>
                      </a:cubicBezTo>
                      <a:lnTo>
                        <a:pt x="9410" y="5086"/>
                      </a:lnTo>
                      <a:cubicBezTo>
                        <a:pt x="9591" y="4832"/>
                        <a:pt x="9827" y="4669"/>
                        <a:pt x="10118" y="4578"/>
                      </a:cubicBezTo>
                      <a:lnTo>
                        <a:pt x="16312" y="110"/>
                      </a:lnTo>
                      <a:cubicBezTo>
                        <a:pt x="15022" y="37"/>
                        <a:pt x="13733" y="1"/>
                        <a:pt x="12479" y="1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4" name="Google Shape;3114;p74"/>
                <p:cNvSpPr/>
                <p:nvPr/>
              </p:nvSpPr>
              <p:spPr>
                <a:xfrm>
                  <a:off x="6496018" y="1520818"/>
                  <a:ext cx="381543" cy="272739"/>
                </a:xfrm>
                <a:custGeom>
                  <a:rect b="b" l="l" r="r" t="t"/>
                  <a:pathLst>
                    <a:path extrusionOk="0" h="6921" w="9682">
                      <a:moveTo>
                        <a:pt x="7720" y="0"/>
                      </a:moveTo>
                      <a:lnTo>
                        <a:pt x="0" y="5558"/>
                      </a:lnTo>
                      <a:cubicBezTo>
                        <a:pt x="127" y="5976"/>
                        <a:pt x="254" y="6467"/>
                        <a:pt x="436" y="6921"/>
                      </a:cubicBezTo>
                      <a:lnTo>
                        <a:pt x="9681" y="255"/>
                      </a:lnTo>
                      <a:cubicBezTo>
                        <a:pt x="9027" y="164"/>
                        <a:pt x="8374" y="73"/>
                        <a:pt x="7720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5" name="Google Shape;3115;p74"/>
                <p:cNvSpPr/>
                <p:nvPr/>
              </p:nvSpPr>
              <p:spPr>
                <a:xfrm>
                  <a:off x="6523919" y="1537291"/>
                  <a:ext cx="437384" cy="319280"/>
                </a:xfrm>
                <a:custGeom>
                  <a:rect b="b" l="l" r="r" t="t"/>
                  <a:pathLst>
                    <a:path extrusionOk="0" h="8102" w="11099">
                      <a:moveTo>
                        <a:pt x="9827" y="0"/>
                      </a:moveTo>
                      <a:lnTo>
                        <a:pt x="1" y="7066"/>
                      </a:lnTo>
                      <a:cubicBezTo>
                        <a:pt x="218" y="7465"/>
                        <a:pt x="527" y="7810"/>
                        <a:pt x="909" y="8101"/>
                      </a:cubicBezTo>
                      <a:lnTo>
                        <a:pt x="11098" y="763"/>
                      </a:lnTo>
                      <a:cubicBezTo>
                        <a:pt x="11044" y="418"/>
                        <a:pt x="10990" y="236"/>
                        <a:pt x="10990" y="236"/>
                      </a:cubicBezTo>
                      <a:cubicBezTo>
                        <a:pt x="10608" y="145"/>
                        <a:pt x="10227" y="73"/>
                        <a:pt x="9827" y="0"/>
                      </a:cubicBezTo>
                      <a:close/>
                    </a:path>
                  </a:pathLst>
                </a:custGeom>
                <a:solidFill>
                  <a:srgbClr val="334860">
                    <a:alpha val="26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16" name="Google Shape;3116;p74"/>
            <p:cNvGrpSpPr/>
            <p:nvPr/>
          </p:nvGrpSpPr>
          <p:grpSpPr>
            <a:xfrm rot="5400000">
              <a:off x="2212744" y="1626248"/>
              <a:ext cx="644171" cy="2688206"/>
              <a:chOff x="3615675" y="367825"/>
              <a:chExt cx="808650" cy="3374600"/>
            </a:xfrm>
          </p:grpSpPr>
          <p:sp>
            <p:nvSpPr>
              <p:cNvPr id="3117" name="Google Shape;3117;p7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7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rect b="b" l="l" r="r" t="t"/>
                <a:pathLst>
                  <a:path extrusionOk="0" h="134984" w="30993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7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7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rect b="b" l="l" r="r" t="t"/>
                <a:pathLst>
                  <a:path extrusionOk="0" h="1196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7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7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rect b="b" l="l" r="r" t="t"/>
                <a:pathLst>
                  <a:path extrusionOk="0" h="1197" w="29577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7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7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rect b="b" l="l" r="r" t="t"/>
                <a:pathLst>
                  <a:path extrusionOk="0" h="1165" w="2061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7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rect b="b" l="l" r="r" t="t"/>
                <a:pathLst>
                  <a:path extrusionOk="0" h="1196" w="28224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rect b="b" l="l" r="r" t="t"/>
                <a:pathLst>
                  <a:path extrusionOk="0" h="1165" w="28224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7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rect b="b" l="l" r="r" t="t"/>
                <a:pathLst>
                  <a:path extrusionOk="0" h="1166" w="29577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7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rect b="b" l="l" r="r" t="t"/>
                <a:pathLst>
                  <a:path extrusionOk="0" h="1196" w="23883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7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rect b="b" l="l" r="r" t="t"/>
                <a:pathLst>
                  <a:path extrusionOk="0" h="1197" w="2061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7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rect b="b" l="l" r="r" t="t"/>
                <a:pathLst>
                  <a:path extrusionOk="0" h="1197" w="28224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7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rect b="b" l="l" r="r" t="t"/>
                <a:pathLst>
                  <a:path extrusionOk="0" h="1165" w="24575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7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rect b="b" l="l" r="r" t="t"/>
                <a:pathLst>
                  <a:path extrusionOk="0" h="134981" w="30961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7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7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7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7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7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7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rect b="b" l="l" r="r" t="t"/>
                <a:pathLst>
                  <a:path extrusionOk="0" h="3431" w="3399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7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rect b="b" l="l" r="r" t="t"/>
                <a:pathLst>
                  <a:path extrusionOk="0" h="3430" w="3399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7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7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rect b="b" l="l" r="r" t="t"/>
                <a:pathLst>
                  <a:path extrusionOk="0" h="3399" w="343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7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7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rect b="b" l="l" r="r" t="t"/>
                <a:pathLst>
                  <a:path extrusionOk="0" h="3431" w="343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7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rect b="b" l="l" r="r" t="t"/>
                <a:pathLst>
                  <a:path extrusionOk="0" h="3399" w="3431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7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rect b="b" l="l" r="r" t="t"/>
                <a:pathLst>
                  <a:path extrusionOk="0" h="3430" w="3431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7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rect b="b" l="l" r="r" t="t"/>
                <a:pathLst>
                  <a:path extrusionOk="0" h="3431" w="3431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75"/>
          <p:cNvSpPr txBox="1"/>
          <p:nvPr/>
        </p:nvSpPr>
        <p:spPr>
          <a:xfrm>
            <a:off x="1705825" y="672250"/>
            <a:ext cx="41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aphicFrame>
        <p:nvGraphicFramePr>
          <p:cNvPr id="3153" name="Google Shape;3153;p75"/>
          <p:cNvGraphicFramePr/>
          <p:nvPr/>
        </p:nvGraphicFramePr>
        <p:xfrm>
          <a:off x="952500" y="537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{8DDE95D5-0062-49BE-9AED-DD36AFA6DD07}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Motif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Ranking HT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Ranking MS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Greedy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RandomProj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TF associé(s)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TGATTGGT </a:t>
                      </a:r>
                      <a:endParaRPr sz="13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2 (</a:t>
                      </a: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11)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9 (182)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Gcn4p &gt;&gt; Hsf1p  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ATTGTATA 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6 (7)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 (175)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Fzf1p, </a:t>
                      </a: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Hac1p, Hap1p &gt;&gt; Hsf1p 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AATCATAT 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 (6)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4 (177)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Cbf1p, Gcn4p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CTATTGTA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5 (8)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12 (185)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Présent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Fzf1p, Hap1p &gt;&gt; Hsf1p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ATATCACA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7 (6)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31 (201)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Présent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Cbf1p, Gcn4p, Hap1p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ATATTTAA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10 (3)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8 (181)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Présent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Gcn4p, Hap1p &gt;&gt; Hsf1p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GAATTACA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12 (1)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Top 21 (194)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Absent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4"/>
                          </a:solidFill>
                        </a:rPr>
                        <a:t>Présent</a:t>
                      </a:r>
                      <a:endParaRPr sz="13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Gcn4p &gt;&gt; Hsf1p</a:t>
                      </a:r>
                      <a:endParaRPr sz="1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76"/>
          <p:cNvSpPr txBox="1"/>
          <p:nvPr>
            <p:ph type="title"/>
          </p:nvPr>
        </p:nvSpPr>
        <p:spPr>
          <a:xfrm>
            <a:off x="718925" y="2280175"/>
            <a:ext cx="77061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/>
              <a:t> </a:t>
            </a:r>
            <a:r>
              <a:rPr lang="en"/>
              <a:t>Conclusion(s)</a:t>
            </a:r>
            <a:r>
              <a:rPr lang="en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159" name="Google Shape;3159;p76"/>
          <p:cNvSpPr txBox="1"/>
          <p:nvPr>
            <p:ph idx="2" type="title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04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77"/>
          <p:cNvSpPr txBox="1"/>
          <p:nvPr>
            <p:ph type="title"/>
          </p:nvPr>
        </p:nvSpPr>
        <p:spPr>
          <a:xfrm>
            <a:off x="782388" y="2261834"/>
            <a:ext cx="3135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Hap1p </a:t>
            </a:r>
            <a:endParaRPr/>
          </a:p>
        </p:txBody>
      </p:sp>
      <p:sp>
        <p:nvSpPr>
          <p:cNvPr id="3165" name="Google Shape;3165;p77"/>
          <p:cNvSpPr txBox="1"/>
          <p:nvPr>
            <p:ph idx="1" type="subTitle"/>
          </p:nvPr>
        </p:nvSpPr>
        <p:spPr>
          <a:xfrm>
            <a:off x="782401" y="3057540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4/7 des motifs trouvés</a:t>
            </a:r>
            <a:endParaRPr/>
          </a:p>
        </p:txBody>
      </p:sp>
      <p:sp>
        <p:nvSpPr>
          <p:cNvPr id="3166" name="Google Shape;3166;p77"/>
          <p:cNvSpPr txBox="1"/>
          <p:nvPr>
            <p:ph idx="2" type="title"/>
          </p:nvPr>
        </p:nvSpPr>
        <p:spPr>
          <a:xfrm>
            <a:off x="3004050" y="851962"/>
            <a:ext cx="3135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Gcn4p </a:t>
            </a:r>
            <a:endParaRPr/>
          </a:p>
        </p:txBody>
      </p:sp>
      <p:sp>
        <p:nvSpPr>
          <p:cNvPr id="3167" name="Google Shape;3167;p77"/>
          <p:cNvSpPr txBox="1"/>
          <p:nvPr>
            <p:ph idx="3" type="subTitle"/>
          </p:nvPr>
        </p:nvSpPr>
        <p:spPr>
          <a:xfrm>
            <a:off x="3004050" y="1647668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5/7 des motifs trouvés</a:t>
            </a:r>
            <a:endParaRPr/>
          </a:p>
        </p:txBody>
      </p:sp>
      <p:sp>
        <p:nvSpPr>
          <p:cNvPr id="3168" name="Google Shape;3168;p77"/>
          <p:cNvSpPr txBox="1"/>
          <p:nvPr>
            <p:ph idx="4" type="title"/>
          </p:nvPr>
        </p:nvSpPr>
        <p:spPr>
          <a:xfrm>
            <a:off x="4838425" y="2261838"/>
            <a:ext cx="3993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Cbf1p, Fzf1p </a:t>
            </a:r>
            <a:endParaRPr sz="4300"/>
          </a:p>
        </p:txBody>
      </p:sp>
      <p:sp>
        <p:nvSpPr>
          <p:cNvPr id="3169" name="Google Shape;3169;p77"/>
          <p:cNvSpPr txBox="1"/>
          <p:nvPr>
            <p:ph idx="5" type="subTitle"/>
          </p:nvPr>
        </p:nvSpPr>
        <p:spPr>
          <a:xfrm>
            <a:off x="5267500" y="3057537"/>
            <a:ext cx="3135900" cy="6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2/7 des motifs trouvés (chacun)</a:t>
            </a:r>
            <a:endParaRPr/>
          </a:p>
        </p:txBody>
      </p:sp>
      <p:sp>
        <p:nvSpPr>
          <p:cNvPr id="3170" name="Google Shape;3170;p77"/>
          <p:cNvSpPr txBox="1"/>
          <p:nvPr>
            <p:ph idx="2" type="title"/>
          </p:nvPr>
        </p:nvSpPr>
        <p:spPr>
          <a:xfrm>
            <a:off x="3004050" y="3495837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2"/>
                </a:solidFill>
              </a:rPr>
              <a:t>Hsf1p</a:t>
            </a:r>
            <a:endParaRPr sz="3300">
              <a:solidFill>
                <a:schemeClr val="accent2"/>
              </a:solidFill>
            </a:endParaRPr>
          </a:p>
        </p:txBody>
      </p:sp>
      <p:sp>
        <p:nvSpPr>
          <p:cNvPr id="3171" name="Google Shape;3171;p77"/>
          <p:cNvSpPr txBox="1"/>
          <p:nvPr>
            <p:ph idx="3" type="subTitle"/>
          </p:nvPr>
        </p:nvSpPr>
        <p:spPr>
          <a:xfrm>
            <a:off x="3004050" y="3853243"/>
            <a:ext cx="31359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Abondant mais peu spécifique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78"/>
          <p:cNvSpPr txBox="1"/>
          <p:nvPr>
            <p:ph type="title"/>
          </p:nvPr>
        </p:nvSpPr>
        <p:spPr>
          <a:xfrm>
            <a:off x="2204850" y="1587476"/>
            <a:ext cx="47343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77" name="Google Shape;3177;p78"/>
          <p:cNvSpPr txBox="1"/>
          <p:nvPr>
            <p:ph idx="1" type="subTitle"/>
          </p:nvPr>
        </p:nvSpPr>
        <p:spPr>
          <a:xfrm flipH="1">
            <a:off x="2633250" y="2892325"/>
            <a:ext cx="38775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Pour votre attention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Google Shape;19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Google Shape;19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75" y="298300"/>
            <a:ext cx="7945452" cy="45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38"/>
          <p:cNvSpPr txBox="1"/>
          <p:nvPr>
            <p:ph idx="1" type="subTitle"/>
          </p:nvPr>
        </p:nvSpPr>
        <p:spPr>
          <a:xfrm>
            <a:off x="1876266" y="157207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1967" name="Google Shape;1967;p38"/>
          <p:cNvSpPr txBox="1"/>
          <p:nvPr>
            <p:ph idx="2" type="subTitle"/>
          </p:nvPr>
        </p:nvSpPr>
        <p:spPr>
          <a:xfrm>
            <a:off x="1876276" y="1910500"/>
            <a:ext cx="27993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Qualification des algorithmes et des motifs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68" name="Google Shape;1968;p38"/>
          <p:cNvSpPr txBox="1"/>
          <p:nvPr>
            <p:ph idx="6" type="title"/>
          </p:nvPr>
        </p:nvSpPr>
        <p:spPr>
          <a:xfrm>
            <a:off x="4626276" y="15902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69" name="Google Shape;1969;p38"/>
          <p:cNvSpPr txBox="1"/>
          <p:nvPr>
            <p:ph idx="9" type="title"/>
          </p:nvPr>
        </p:nvSpPr>
        <p:spPr>
          <a:xfrm>
            <a:off x="4626277" y="3117089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70" name="Google Shape;1970;p38"/>
          <p:cNvSpPr txBox="1"/>
          <p:nvPr>
            <p:ph type="title"/>
          </p:nvPr>
        </p:nvSpPr>
        <p:spPr>
          <a:xfrm>
            <a:off x="722239" y="1590236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1" name="Google Shape;1971;p38"/>
          <p:cNvSpPr txBox="1"/>
          <p:nvPr>
            <p:ph idx="3" type="title"/>
          </p:nvPr>
        </p:nvSpPr>
        <p:spPr>
          <a:xfrm>
            <a:off x="722239" y="3117061"/>
            <a:ext cx="11634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72" name="Google Shape;1972;p38"/>
          <p:cNvSpPr txBox="1"/>
          <p:nvPr>
            <p:ph idx="4" type="subTitle"/>
          </p:nvPr>
        </p:nvSpPr>
        <p:spPr>
          <a:xfrm>
            <a:off x="1876266" y="3098892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</a:t>
            </a:r>
            <a:endParaRPr/>
          </a:p>
        </p:txBody>
      </p:sp>
      <p:sp>
        <p:nvSpPr>
          <p:cNvPr id="1973" name="Google Shape;1973;p38"/>
          <p:cNvSpPr txBox="1"/>
          <p:nvPr>
            <p:ph idx="5" type="subTitle"/>
          </p:nvPr>
        </p:nvSpPr>
        <p:spPr>
          <a:xfrm>
            <a:off x="1876275" y="3437300"/>
            <a:ext cx="2750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</a:t>
            </a:r>
            <a:r>
              <a:rPr lang="en">
                <a:solidFill>
                  <a:schemeClr val="accent4"/>
                </a:solidFill>
              </a:rPr>
              <a:t>imilitudes et différences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des résultats respectifs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74" name="Google Shape;1974;p38"/>
          <p:cNvSpPr txBox="1"/>
          <p:nvPr>
            <p:ph idx="7" type="subTitle"/>
          </p:nvPr>
        </p:nvSpPr>
        <p:spPr>
          <a:xfrm>
            <a:off x="5780261" y="1572075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Algorithmes</a:t>
            </a:r>
            <a:endParaRPr/>
          </a:p>
        </p:txBody>
      </p:sp>
      <p:sp>
        <p:nvSpPr>
          <p:cNvPr id="1975" name="Google Shape;1975;p38"/>
          <p:cNvSpPr txBox="1"/>
          <p:nvPr>
            <p:ph idx="8" type="subTitle"/>
          </p:nvPr>
        </p:nvSpPr>
        <p:spPr>
          <a:xfrm>
            <a:off x="5780261" y="1910488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Implementation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&amp; motifs trouvés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76" name="Google Shape;1976;p38"/>
          <p:cNvSpPr txBox="1"/>
          <p:nvPr>
            <p:ph idx="13" type="subTitle"/>
          </p:nvPr>
        </p:nvSpPr>
        <p:spPr>
          <a:xfrm>
            <a:off x="5780261" y="3098892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Conclusion(s)</a:t>
            </a:r>
            <a:endParaRPr/>
          </a:p>
        </p:txBody>
      </p:sp>
      <p:sp>
        <p:nvSpPr>
          <p:cNvPr id="1977" name="Google Shape;1977;p38"/>
          <p:cNvSpPr txBox="1"/>
          <p:nvPr>
            <p:ph idx="14" type="subTitle"/>
          </p:nvPr>
        </p:nvSpPr>
        <p:spPr>
          <a:xfrm>
            <a:off x="5780261" y="3437323"/>
            <a:ext cx="2641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Bilan sur les motifs </a:t>
            </a:r>
            <a:r>
              <a:rPr lang="en">
                <a:solidFill>
                  <a:schemeClr val="accent4"/>
                </a:solidFill>
              </a:rPr>
              <a:t>d</a:t>
            </a:r>
            <a:r>
              <a:rPr lang="en">
                <a:solidFill>
                  <a:schemeClr val="accent4"/>
                </a:solidFill>
              </a:rPr>
              <a:t>ans un contexte biologique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78" name="Google Shape;1978;p38"/>
          <p:cNvSpPr txBox="1"/>
          <p:nvPr>
            <p:ph idx="15" type="title"/>
          </p:nvPr>
        </p:nvSpPr>
        <p:spPr>
          <a:xfrm>
            <a:off x="720000" y="411874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/>
              <a:t> Table of contents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39"/>
          <p:cNvSpPr txBox="1"/>
          <p:nvPr>
            <p:ph type="title"/>
          </p:nvPr>
        </p:nvSpPr>
        <p:spPr>
          <a:xfrm>
            <a:off x="1037000" y="2280175"/>
            <a:ext cx="73305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•</a:t>
            </a:r>
            <a:r>
              <a:rPr lang="en"/>
              <a:t> Visualisation </a:t>
            </a:r>
            <a:r>
              <a:rPr lang="en">
                <a:solidFill>
                  <a:schemeClr val="accent5"/>
                </a:solidFill>
              </a:rPr>
              <a:t>•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84" name="Google Shape;1984;p39"/>
          <p:cNvSpPr txBox="1"/>
          <p:nvPr>
            <p:ph idx="2" type="title"/>
          </p:nvPr>
        </p:nvSpPr>
        <p:spPr>
          <a:xfrm>
            <a:off x="3505800" y="1092876"/>
            <a:ext cx="21324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